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95" r:id="rId5"/>
    <p:sldId id="296" r:id="rId6"/>
    <p:sldId id="297" r:id="rId7"/>
    <p:sldId id="298" r:id="rId8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73D50A-3022-ECF3-45B4-D406F4E8CEBF}" name="Jack_Lyu呂順杰" initials="J" userId="S::Jack_Lyu@coolermaster.com.cn::be370091-fac8-4650-9eb3-8e2ab757e2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CE351-D912-D1CB-8533-44519AD8F062}" v="10" dt="2023-11-02T05:20:41.173"/>
    <p1510:client id="{A575819A-08A9-7042-335B-B5D16C7683EF}" v="62" dt="2023-08-01T11:31:15.402"/>
    <p1510:client id="{06D08B6C-EEEA-57AD-F3E1-DB646A9FB835}" v="156" dt="2023-07-07T06:27:08.210"/>
    <p1510:client id="{135C3CEC-1867-44D1-8879-1F4BEE686A84}" v="4" dt="2023-10-23T07:10:38.087"/>
    <p1510:client id="{1431BFA5-3741-1F3F-21D2-A5FA76818F9F}" v="8" dt="2023-10-06T08:53:29.903"/>
    <p1510:client id="{2E31B4CF-E82D-2DA6-6209-E274CAC3C75D}" v="3" dt="2023-10-04T09:37:44.233"/>
    <p1510:client id="{30490959-3BE5-9E7A-88FA-DA7A0B60FDA2}" v="25" dt="2023-09-21T15:27:24.569"/>
    <p1510:client id="{67B7D3D7-7104-87C8-2B2A-CA99C2105C5E}" v="14" dt="2023-10-25T06:03:58.627"/>
    <p1510:client id="{3036DCA6-1FF3-5756-477A-7EDCFACCF7A3}" v="58" dt="2023-09-21T03:56:25.854"/>
    <p1510:client id="{35EE9C43-A6ED-ADBE-ECC8-725EC4CB48DE}" v="527" dt="2023-09-13T07:17:48.091"/>
    <p1510:client id="{3B07000F-C3E6-0E87-EBA1-440EDDD1DF40}" v="17" dt="2023-10-20T14:14:26.628"/>
    <p1510:client id="{D4DB5E78-23EB-CE8C-E70B-A23965AE7FFD}" v="2" dt="2023-10-19T07:45:54.645"/>
    <p1510:client id="{3D5F2CA5-A401-4E9C-AF18-961E9DA1C147}" v="49" dt="2023-10-23T06:59:37.155"/>
    <p1510:client id="{41F18033-ABC1-4313-8E4E-842B33E49C66}" v="10" dt="2023-07-11T08:44:20.328"/>
    <p1510:client id="{4E8B2C76-A4FA-B8D2-F889-D2C09F2A784B}" v="44" dt="2023-10-04T09:24:18.246"/>
    <p1510:client id="{AB425E3F-30EA-49D1-A877-AA77F4E327EF}" v="21" dt="2023-07-11T08:46:09.179"/>
    <p1510:client id="{54024F46-86A9-4FE4-63F4-DE1AB8A43B31}" v="1" dt="2023-10-04T09:32:45.084"/>
    <p1510:client id="{6E6833BA-9812-22A2-E3B6-08E47B91B085}" v="1" dt="2023-10-23T04:29:49.632"/>
    <p1510:client id="{70A6778A-14E3-3C7C-95ED-BCFD95539865}" v="66" dt="2023-10-02T17:29:16.122"/>
    <p1510:client id="{72EAFFEE-8A2F-1F63-39FF-6B4198EC9A9B}" v="30" dt="2023-07-13T06:14:18.226"/>
    <p1510:client id="{792EAF99-14D8-FDF6-2670-250DCC7BE373}" v="19" dt="2023-10-25T06:00:59.688"/>
    <p1510:client id="{8B9F1956-7C55-6205-061B-F5C3C01ADF75}" v="220" dt="2023-10-06T07:39:51.525"/>
    <p1510:client id="{8F87A32F-6E42-3661-31A5-EDFB83697901}" v="4" dt="2023-10-30T02:58:48.395"/>
    <p1510:client id="{98BBDDF0-2E8D-79A8-FDD1-F3FCA232EBD8}" v="899" dt="2023-07-07T06:19:45.482"/>
    <p1510:client id="{9C23AB54-5ADE-9385-42CD-8189291A5837}" v="11" dt="2023-07-13T06:27:49.272"/>
    <p1510:client id="{A5F64CE7-C74B-589D-9821-A7B8B5748E74}" v="233" dt="2023-07-11T10:36:23.499"/>
    <p1510:client id="{C3C14A55-7E4F-201E-AC80-61FBC3DF690C}" v="14" dt="2023-07-20T07:12:31.234"/>
    <p1510:client id="{EBFE9D2E-B63B-41B0-ADCF-A1CA6728FD26}" v="6" dt="2023-07-13T04:23:06.810"/>
    <p1510:client id="{ED423BF2-1509-DB9C-1867-6DF9E5169127}" v="85" dt="2023-07-13T04:08:14.091"/>
    <p1510:client id="{F532AC47-B8BC-9C3E-CB21-81633901E15F}" v="8" dt="2023-07-11T08:55:01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76" y="-1308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_Chang 張智瑋" userId="S::robin_chang@coolermaster.com.tw::8ccc71ed-a58c-4b3b-be19-d7b365d618fd" providerId="AD" clId="Web-{792EAF99-14D8-FDF6-2670-250DCC7BE373}"/>
    <pc:docChg chg="modSld">
      <pc:chgData name="Robin_Chang 張智瑋" userId="S::robin_chang@coolermaster.com.tw::8ccc71ed-a58c-4b3b-be19-d7b365d618fd" providerId="AD" clId="Web-{792EAF99-14D8-FDF6-2670-250DCC7BE373}" dt="2023-10-25T06:00:59.688" v="17" actId="1076"/>
      <pc:docMkLst>
        <pc:docMk/>
      </pc:docMkLst>
      <pc:sldChg chg="addSp delSp modSp">
        <pc:chgData name="Robin_Chang 張智瑋" userId="S::robin_chang@coolermaster.com.tw::8ccc71ed-a58c-4b3b-be19-d7b365d618fd" providerId="AD" clId="Web-{792EAF99-14D8-FDF6-2670-250DCC7BE373}" dt="2023-10-25T06:00:59.688" v="17" actId="1076"/>
        <pc:sldMkLst>
          <pc:docMk/>
          <pc:sldMk cId="634963886" sldId="265"/>
        </pc:sldMkLst>
        <pc:spChg chg="mod">
          <ac:chgData name="Robin_Chang 張智瑋" userId="S::robin_chang@coolermaster.com.tw::8ccc71ed-a58c-4b3b-be19-d7b365d618fd" providerId="AD" clId="Web-{792EAF99-14D8-FDF6-2670-250DCC7BE373}" dt="2023-10-25T06:00:58.844" v="16" actId="1076"/>
          <ac:spMkLst>
            <pc:docMk/>
            <pc:sldMk cId="634963886" sldId="265"/>
            <ac:spMk id="13" creationId="{FF04FE2E-EAD1-BC4C-D8D0-97C32648DEAE}"/>
          </ac:spMkLst>
        </pc:spChg>
        <pc:spChg chg="add del">
          <ac:chgData name="Robin_Chang 張智瑋" userId="S::robin_chang@coolermaster.com.tw::8ccc71ed-a58c-4b3b-be19-d7b365d618fd" providerId="AD" clId="Web-{792EAF99-14D8-FDF6-2670-250DCC7BE373}" dt="2023-10-25T06:00:46.641" v="15"/>
          <ac:spMkLst>
            <pc:docMk/>
            <pc:sldMk cId="634963886" sldId="265"/>
            <ac:spMk id="16" creationId="{79434CED-C193-5B32-47F5-C9A9A66AFCD6}"/>
          </ac:spMkLst>
        </pc:spChg>
        <pc:picChg chg="mod">
          <ac:chgData name="Robin_Chang 張智瑋" userId="S::robin_chang@coolermaster.com.tw::8ccc71ed-a58c-4b3b-be19-d7b365d618fd" providerId="AD" clId="Web-{792EAF99-14D8-FDF6-2670-250DCC7BE373}" dt="2023-10-25T06:00:59.688" v="17" actId="1076"/>
          <ac:picMkLst>
            <pc:docMk/>
            <pc:sldMk cId="634963886" sldId="265"/>
            <ac:picMk id="11" creationId="{D9F13F2A-2E41-0BE1-5128-EB8694386EB6}"/>
          </ac:picMkLst>
        </pc:picChg>
        <pc:picChg chg="add del">
          <ac:chgData name="Robin_Chang 張智瑋" userId="S::robin_chang@coolermaster.com.tw::8ccc71ed-a58c-4b3b-be19-d7b365d618fd" providerId="AD" clId="Web-{792EAF99-14D8-FDF6-2670-250DCC7BE373}" dt="2023-10-25T06:00:43.563" v="14"/>
          <ac:picMkLst>
            <pc:docMk/>
            <pc:sldMk cId="634963886" sldId="265"/>
            <ac:picMk id="20" creationId="{4B243803-DEBC-8ACA-E644-3289FEA73C22}"/>
          </ac:picMkLst>
        </pc:picChg>
        <pc:picChg chg="add del mod">
          <ac:chgData name="Robin_Chang 張智瑋" userId="S::robin_chang@coolermaster.com.tw::8ccc71ed-a58c-4b3b-be19-d7b365d618fd" providerId="AD" clId="Web-{792EAF99-14D8-FDF6-2670-250DCC7BE373}" dt="2023-10-25T06:00:39.063" v="11"/>
          <ac:picMkLst>
            <pc:docMk/>
            <pc:sldMk cId="634963886" sldId="265"/>
            <ac:picMk id="21" creationId="{DB75232A-56D7-9D56-0425-2C6CB6BCFEF6}"/>
          </ac:picMkLst>
        </pc:picChg>
        <pc:picChg chg="add mod">
          <ac:chgData name="Robin_Chang 張智瑋" userId="S::robin_chang@coolermaster.com.tw::8ccc71ed-a58c-4b3b-be19-d7b365d618fd" providerId="AD" clId="Web-{792EAF99-14D8-FDF6-2670-250DCC7BE373}" dt="2023-10-25T06:00:37.750" v="10" actId="1076"/>
          <ac:picMkLst>
            <pc:docMk/>
            <pc:sldMk cId="634963886" sldId="265"/>
            <ac:picMk id="22" creationId="{A4999532-023D-2217-2CD5-EE0FEDCB5394}"/>
          </ac:picMkLst>
        </pc:picChg>
        <pc:picChg chg="del">
          <ac:chgData name="Robin_Chang 張智瑋" userId="S::robin_chang@coolermaster.com.tw::8ccc71ed-a58c-4b3b-be19-d7b365d618fd" providerId="AD" clId="Web-{792EAF99-14D8-FDF6-2670-250DCC7BE373}" dt="2023-10-25T06:00:33.734" v="8"/>
          <ac:picMkLst>
            <pc:docMk/>
            <pc:sldMk cId="634963886" sldId="265"/>
            <ac:picMk id="25" creationId="{EF83F132-7CCF-8B8A-4E31-583BC810596B}"/>
          </ac:picMkLst>
        </pc:picChg>
      </pc:sldChg>
    </pc:docChg>
  </pc:docChgLst>
  <pc:docChgLst>
    <pc:chgData name="Buzz_Mai 麥朝瀚" userId="S::buzz_mai@coolermaster.com.tw::f7a3d935-5fdf-4c9c-8b3b-c86d38916273" providerId="AD" clId="Web-{9C23AB54-5ADE-9385-42CD-8189291A5837}"/>
    <pc:docChg chg="modSld">
      <pc:chgData name="Buzz_Mai 麥朝瀚" userId="S::buzz_mai@coolermaster.com.tw::f7a3d935-5fdf-4c9c-8b3b-c86d38916273" providerId="AD" clId="Web-{9C23AB54-5ADE-9385-42CD-8189291A5837}" dt="2023-07-13T06:27:49.272" v="9"/>
      <pc:docMkLst>
        <pc:docMk/>
      </pc:docMkLst>
      <pc:sldChg chg="addSp delSp modSp">
        <pc:chgData name="Buzz_Mai 麥朝瀚" userId="S::buzz_mai@coolermaster.com.tw::f7a3d935-5fdf-4c9c-8b3b-c86d38916273" providerId="AD" clId="Web-{9C23AB54-5ADE-9385-42CD-8189291A5837}" dt="2023-07-13T06:27:49.272" v="9"/>
        <pc:sldMkLst>
          <pc:docMk/>
          <pc:sldMk cId="634963886" sldId="265"/>
        </pc:sldMkLst>
        <pc:picChg chg="del mod">
          <ac:chgData name="Buzz_Mai 麥朝瀚" userId="S::buzz_mai@coolermaster.com.tw::f7a3d935-5fdf-4c9c-8b3b-c86d38916273" providerId="AD" clId="Web-{9C23AB54-5ADE-9385-42CD-8189291A5837}" dt="2023-07-13T06:27:49.272" v="9"/>
          <ac:picMkLst>
            <pc:docMk/>
            <pc:sldMk cId="634963886" sldId="265"/>
            <ac:picMk id="10" creationId="{FE0A1835-25A6-1A55-B1C9-360749194CBF}"/>
          </ac:picMkLst>
        </pc:picChg>
        <pc:picChg chg="add mod ord">
          <ac:chgData name="Buzz_Mai 麥朝瀚" userId="S::buzz_mai@coolermaster.com.tw::f7a3d935-5fdf-4c9c-8b3b-c86d38916273" providerId="AD" clId="Web-{9C23AB54-5ADE-9385-42CD-8189291A5837}" dt="2023-07-13T06:27:45.772" v="7"/>
          <ac:picMkLst>
            <pc:docMk/>
            <pc:sldMk cId="634963886" sldId="265"/>
            <ac:picMk id="13" creationId="{138F6388-8DA6-3010-1E98-D9EC7BDC8275}"/>
          </ac:picMkLst>
        </pc:picChg>
      </pc:sldChg>
    </pc:docChg>
  </pc:docChgLst>
  <pc:docChgLst>
    <pc:chgData name="Katthy_Tao 陶寶明珠" userId="S::katthy_tao@coolermaster.com.tw::696468c9-0cc1-4cc7-9f64-9678b05ad8c0" providerId="AD" clId="Web-{35EE9C43-A6ED-ADBE-ECC8-725EC4CB48DE}"/>
    <pc:docChg chg="modSld">
      <pc:chgData name="Katthy_Tao 陶寶明珠" userId="S::katthy_tao@coolermaster.com.tw::696468c9-0cc1-4cc7-9f64-9678b05ad8c0" providerId="AD" clId="Web-{35EE9C43-A6ED-ADBE-ECC8-725EC4CB48DE}" dt="2023-09-13T07:17:48.091" v="441" actId="1076"/>
      <pc:docMkLst>
        <pc:docMk/>
      </pc:docMkLst>
      <pc:sldChg chg="modSp">
        <pc:chgData name="Katthy_Tao 陶寶明珠" userId="S::katthy_tao@coolermaster.com.tw::696468c9-0cc1-4cc7-9f64-9678b05ad8c0" providerId="AD" clId="Web-{35EE9C43-A6ED-ADBE-ECC8-725EC4CB48DE}" dt="2023-09-13T07:17:48.091" v="441" actId="1076"/>
        <pc:sldMkLst>
          <pc:docMk/>
          <pc:sldMk cId="842774925" sldId="263"/>
        </pc:sldMkLst>
        <pc:spChg chg="mod">
          <ac:chgData name="Katthy_Tao 陶寶明珠" userId="S::katthy_tao@coolermaster.com.tw::696468c9-0cc1-4cc7-9f64-9678b05ad8c0" providerId="AD" clId="Web-{35EE9C43-A6ED-ADBE-ECC8-725EC4CB48DE}" dt="2023-09-13T07:17:48.091" v="441" actId="1076"/>
          <ac:spMkLst>
            <pc:docMk/>
            <pc:sldMk cId="842774925" sldId="263"/>
            <ac:spMk id="4" creationId="{8C64372D-AD08-49E1-94C3-2667A007C048}"/>
          </ac:spMkLst>
        </pc:spChg>
      </pc:sldChg>
      <pc:sldChg chg="addSp delSp modSp">
        <pc:chgData name="Katthy_Tao 陶寶明珠" userId="S::katthy_tao@coolermaster.com.tw::696468c9-0cc1-4cc7-9f64-9678b05ad8c0" providerId="AD" clId="Web-{35EE9C43-A6ED-ADBE-ECC8-725EC4CB48DE}" dt="2023-09-13T07:12:03.546" v="163"/>
        <pc:sldMkLst>
          <pc:docMk/>
          <pc:sldMk cId="4030692058" sldId="266"/>
        </pc:sldMkLst>
        <pc:graphicFrameChg chg="add del mod modGraphic">
          <ac:chgData name="Katthy_Tao 陶寶明珠" userId="S::katthy_tao@coolermaster.com.tw::696468c9-0cc1-4cc7-9f64-9678b05ad8c0" providerId="AD" clId="Web-{35EE9C43-A6ED-ADBE-ECC8-725EC4CB48DE}" dt="2023-09-13T06:59:38.080" v="126"/>
          <ac:graphicFrameMkLst>
            <pc:docMk/>
            <pc:sldMk cId="4030692058" sldId="266"/>
            <ac:graphicFrameMk id="3" creationId="{CE27FE7E-C159-18E6-97B9-B853A4EC044D}"/>
          </ac:graphicFrameMkLst>
        </pc:graphicFrameChg>
        <pc:graphicFrameChg chg="add del mod">
          <ac:chgData name="Katthy_Tao 陶寶明珠" userId="S::katthy_tao@coolermaster.com.tw::696468c9-0cc1-4cc7-9f64-9678b05ad8c0" providerId="AD" clId="Web-{35EE9C43-A6ED-ADBE-ECC8-725EC4CB48DE}" dt="2023-09-13T07:12:03.546" v="163"/>
          <ac:graphicFrameMkLst>
            <pc:docMk/>
            <pc:sldMk cId="4030692058" sldId="266"/>
            <ac:graphicFrameMk id="6" creationId="{B33B3664-6EC3-2981-F5CC-44280CD5CE6A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6:59:28.267" v="125"/>
          <ac:graphicFrameMkLst>
            <pc:docMk/>
            <pc:sldMk cId="4030692058" sldId="266"/>
            <ac:graphicFrameMk id="10" creationId="{10CD2E76-2495-9CDC-45AD-49AB8705321A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7:11:55.562" v="162"/>
          <ac:graphicFrameMkLst>
            <pc:docMk/>
            <pc:sldMk cId="4030692058" sldId="266"/>
            <ac:graphicFrameMk id="12" creationId="{6EC10C5E-C0C2-8D06-7C55-65DC459894FE}"/>
          </ac:graphicFrameMkLst>
        </pc:graphicFrameChg>
      </pc:sldChg>
      <pc:sldChg chg="addSp delSp modSp">
        <pc:chgData name="Katthy_Tao 陶寶明珠" userId="S::katthy_tao@coolermaster.com.tw::696468c9-0cc1-4cc7-9f64-9678b05ad8c0" providerId="AD" clId="Web-{35EE9C43-A6ED-ADBE-ECC8-725EC4CB48DE}" dt="2023-09-13T07:17:22.590" v="439"/>
        <pc:sldMkLst>
          <pc:docMk/>
          <pc:sldMk cId="1476741263" sldId="267"/>
        </pc:sldMkLst>
        <pc:graphicFrameChg chg="add del mod">
          <ac:chgData name="Katthy_Tao 陶寶明珠" userId="S::katthy_tao@coolermaster.com.tw::696468c9-0cc1-4cc7-9f64-9678b05ad8c0" providerId="AD" clId="Web-{35EE9C43-A6ED-ADBE-ECC8-725EC4CB48DE}" dt="2023-09-13T07:14:51.225" v="230"/>
          <ac:graphicFrameMkLst>
            <pc:docMk/>
            <pc:sldMk cId="1476741263" sldId="267"/>
            <ac:graphicFrameMk id="3" creationId="{9CEAA995-90D1-E9B2-E21C-A22D526863F9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7:15:47.555" v="377"/>
          <ac:graphicFrameMkLst>
            <pc:docMk/>
            <pc:sldMk cId="1476741263" sldId="267"/>
            <ac:graphicFrameMk id="5" creationId="{EADFC9D3-3166-F02E-B9DF-D5143BCED57C}"/>
          </ac:graphicFrameMkLst>
        </pc:graphicFrameChg>
        <pc:graphicFrameChg chg="add del mod modGraphic">
          <ac:chgData name="Katthy_Tao 陶寶明珠" userId="S::katthy_tao@coolermaster.com.tw::696468c9-0cc1-4cc7-9f64-9678b05ad8c0" providerId="AD" clId="Web-{35EE9C43-A6ED-ADBE-ECC8-725EC4CB48DE}" dt="2023-09-13T07:17:22.590" v="439"/>
          <ac:graphicFrameMkLst>
            <pc:docMk/>
            <pc:sldMk cId="1476741263" sldId="267"/>
            <ac:graphicFrameMk id="6" creationId="{51AF0768-3228-6687-60EF-265962ABE1FD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35EE9C43-A6ED-ADBE-ECC8-725EC4CB48DE}" dt="2023-09-13T07:17:13.965" v="438"/>
          <ac:graphicFrameMkLst>
            <pc:docMk/>
            <pc:sldMk cId="1476741263" sldId="267"/>
            <ac:graphicFrameMk id="7" creationId="{84BF2076-48B6-D5AD-33E4-CF9A7E148271}"/>
          </ac:graphicFrameMkLst>
        </pc:graphicFrameChg>
      </pc:sldChg>
    </pc:docChg>
  </pc:docChgLst>
  <pc:docChgLst>
    <pc:chgData name="Ivan_Pan 潘宜志" userId="S::ivan_pan@coolermaster.com.tw::b566270f-e137-4eed-8f45-ce1afdad7b4a" providerId="AD" clId="Web-{8B9F1956-7C55-6205-061B-F5C3C01ADF75}"/>
    <pc:docChg chg="modSld">
      <pc:chgData name="Ivan_Pan 潘宜志" userId="S::ivan_pan@coolermaster.com.tw::b566270f-e137-4eed-8f45-ce1afdad7b4a" providerId="AD" clId="Web-{8B9F1956-7C55-6205-061B-F5C3C01ADF75}" dt="2023-10-06T07:39:50.384" v="206"/>
      <pc:docMkLst>
        <pc:docMk/>
      </pc:docMkLst>
      <pc:sldChg chg="modSp">
        <pc:chgData name="Ivan_Pan 潘宜志" userId="S::ivan_pan@coolermaster.com.tw::b566270f-e137-4eed-8f45-ce1afdad7b4a" providerId="AD" clId="Web-{8B9F1956-7C55-6205-061B-F5C3C01ADF75}" dt="2023-10-06T07:32:27.843" v="71"/>
        <pc:sldMkLst>
          <pc:docMk/>
          <pc:sldMk cId="4030692058" sldId="266"/>
        </pc:sldMkLst>
        <pc:graphicFrameChg chg="mod modGraphic">
          <ac:chgData name="Ivan_Pan 潘宜志" userId="S::ivan_pan@coolermaster.com.tw::b566270f-e137-4eed-8f45-ce1afdad7b4a" providerId="AD" clId="Web-{8B9F1956-7C55-6205-061B-F5C3C01ADF75}" dt="2023-10-06T07:32:27.843" v="71"/>
          <ac:graphicFrameMkLst>
            <pc:docMk/>
            <pc:sldMk cId="4030692058" sldId="266"/>
            <ac:graphicFrameMk id="10" creationId="{10CD2E76-2495-9CDC-45AD-49AB8705321A}"/>
          </ac:graphicFrameMkLst>
        </pc:graphicFrameChg>
      </pc:sldChg>
      <pc:sldChg chg="modSp">
        <pc:chgData name="Ivan_Pan 潘宜志" userId="S::ivan_pan@coolermaster.com.tw::b566270f-e137-4eed-8f45-ce1afdad7b4a" providerId="AD" clId="Web-{8B9F1956-7C55-6205-061B-F5C3C01ADF75}" dt="2023-10-06T07:39:50.384" v="206"/>
        <pc:sldMkLst>
          <pc:docMk/>
          <pc:sldMk cId="1476741263" sldId="267"/>
        </pc:sldMkLst>
        <pc:graphicFrameChg chg="mod modGraphic">
          <ac:chgData name="Ivan_Pan 潘宜志" userId="S::ivan_pan@coolermaster.com.tw::b566270f-e137-4eed-8f45-ce1afdad7b4a" providerId="AD" clId="Web-{8B9F1956-7C55-6205-061B-F5C3C01ADF75}" dt="2023-10-06T07:39:50.384" v="206"/>
          <ac:graphicFrameMkLst>
            <pc:docMk/>
            <pc:sldMk cId="1476741263" sldId="267"/>
            <ac:graphicFrameMk id="5" creationId="{EADFC9D3-3166-F02E-B9DF-D5143BCED57C}"/>
          </ac:graphicFrameMkLst>
        </pc:graphicFrameChg>
      </pc:sldChg>
    </pc:docChg>
  </pc:docChgLst>
  <pc:docChgLst>
    <pc:chgData name="Robin_Chang 張智瑋" userId="S::robin_chang@coolermaster.com.tw::8ccc71ed-a58c-4b3b-be19-d7b365d618fd" providerId="AD" clId="Web-{D4DB5E78-23EB-CE8C-E70B-A23965AE7FFD}"/>
    <pc:docChg chg="sldOrd">
      <pc:chgData name="Robin_Chang 張智瑋" userId="S::robin_chang@coolermaster.com.tw::8ccc71ed-a58c-4b3b-be19-d7b365d618fd" providerId="AD" clId="Web-{D4DB5E78-23EB-CE8C-E70B-A23965AE7FFD}" dt="2023-10-19T07:45:54.645" v="1"/>
      <pc:docMkLst>
        <pc:docMk/>
      </pc:docMkLst>
      <pc:sldChg chg="ord">
        <pc:chgData name="Robin_Chang 張智瑋" userId="S::robin_chang@coolermaster.com.tw::8ccc71ed-a58c-4b3b-be19-d7b365d618fd" providerId="AD" clId="Web-{D4DB5E78-23EB-CE8C-E70B-A23965AE7FFD}" dt="2023-10-19T07:06:28.987" v="0"/>
        <pc:sldMkLst>
          <pc:docMk/>
          <pc:sldMk cId="634963886" sldId="265"/>
        </pc:sldMkLst>
      </pc:sldChg>
      <pc:sldChg chg="ord">
        <pc:chgData name="Robin_Chang 張智瑋" userId="S::robin_chang@coolermaster.com.tw::8ccc71ed-a58c-4b3b-be19-d7b365d618fd" providerId="AD" clId="Web-{D4DB5E78-23EB-CE8C-E70B-A23965AE7FFD}" dt="2023-10-19T07:45:54.645" v="1"/>
        <pc:sldMkLst>
          <pc:docMk/>
          <pc:sldMk cId="4030692058" sldId="266"/>
        </pc:sldMkLst>
      </pc:sldChg>
    </pc:docChg>
  </pc:docChgLst>
  <pc:docChgLst>
    <pc:chgData name="Buzz_Mai 麥朝瀚" userId="S::buzz_mai@coolermaster.com.tw::f7a3d935-5fdf-4c9c-8b3b-c86d38916273" providerId="AD" clId="Web-{30490959-3BE5-9E7A-88FA-DA7A0B60FDA2}"/>
    <pc:docChg chg="modSld">
      <pc:chgData name="Buzz_Mai 麥朝瀚" userId="S::buzz_mai@coolermaster.com.tw::f7a3d935-5fdf-4c9c-8b3b-c86d38916273" providerId="AD" clId="Web-{30490959-3BE5-9E7A-88FA-DA7A0B60FDA2}" dt="2023-09-21T15:27:24.569" v="21" actId="14100"/>
      <pc:docMkLst>
        <pc:docMk/>
      </pc:docMkLst>
      <pc:sldChg chg="addSp delSp modSp">
        <pc:chgData name="Buzz_Mai 麥朝瀚" userId="S::buzz_mai@coolermaster.com.tw::f7a3d935-5fdf-4c9c-8b3b-c86d38916273" providerId="AD" clId="Web-{30490959-3BE5-9E7A-88FA-DA7A0B60FDA2}" dt="2023-09-21T08:52:39.422" v="11"/>
        <pc:sldMkLst>
          <pc:docMk/>
          <pc:sldMk cId="842774925" sldId="263"/>
        </pc:sldMkLst>
        <pc:spChg chg="del">
          <ac:chgData name="Buzz_Mai 麥朝瀚" userId="S::buzz_mai@coolermaster.com.tw::f7a3d935-5fdf-4c9c-8b3b-c86d38916273" providerId="AD" clId="Web-{30490959-3BE5-9E7A-88FA-DA7A0B60FDA2}" dt="2023-09-21T08:52:39.422" v="11"/>
          <ac:spMkLst>
            <pc:docMk/>
            <pc:sldMk cId="842774925" sldId="263"/>
            <ac:spMk id="9" creationId="{58838E92-29A1-40FE-A8DF-86E873E0A009}"/>
          </ac:spMkLst>
        </pc:spChg>
        <pc:picChg chg="add del mod">
          <ac:chgData name="Buzz_Mai 麥朝瀚" userId="S::buzz_mai@coolermaster.com.tw::f7a3d935-5fdf-4c9c-8b3b-c86d38916273" providerId="AD" clId="Web-{30490959-3BE5-9E7A-88FA-DA7A0B60FDA2}" dt="2023-09-21T08:52:07.749" v="6"/>
          <ac:picMkLst>
            <pc:docMk/>
            <pc:sldMk cId="842774925" sldId="263"/>
            <ac:picMk id="3" creationId="{E487FCCD-59E2-E038-5414-1C4C958F82C4}"/>
          </ac:picMkLst>
        </pc:picChg>
        <pc:picChg chg="del">
          <ac:chgData name="Buzz_Mai 麥朝瀚" userId="S::buzz_mai@coolermaster.com.tw::f7a3d935-5fdf-4c9c-8b3b-c86d38916273" providerId="AD" clId="Web-{30490959-3BE5-9E7A-88FA-DA7A0B60FDA2}" dt="2023-09-21T08:52:19.125" v="9"/>
          <ac:picMkLst>
            <pc:docMk/>
            <pc:sldMk cId="842774925" sldId="263"/>
            <ac:picMk id="8" creationId="{6875E10E-5888-1CC4-6D8F-01458ABD98CE}"/>
          </ac:picMkLst>
        </pc:picChg>
        <pc:picChg chg="add mod">
          <ac:chgData name="Buzz_Mai 麥朝瀚" userId="S::buzz_mai@coolermaster.com.tw::f7a3d935-5fdf-4c9c-8b3b-c86d38916273" providerId="AD" clId="Web-{30490959-3BE5-9E7A-88FA-DA7A0B60FDA2}" dt="2023-09-21T08:52:30.250" v="10" actId="1076"/>
          <ac:picMkLst>
            <pc:docMk/>
            <pc:sldMk cId="842774925" sldId="263"/>
            <ac:picMk id="10" creationId="{17586B77-5743-4751-96F2-604A5DDBC80A}"/>
          </ac:picMkLst>
        </pc:picChg>
      </pc:sldChg>
      <pc:sldChg chg="addSp delSp modSp">
        <pc:chgData name="Buzz_Mai 麥朝瀚" userId="S::buzz_mai@coolermaster.com.tw::f7a3d935-5fdf-4c9c-8b3b-c86d38916273" providerId="AD" clId="Web-{30490959-3BE5-9E7A-88FA-DA7A0B60FDA2}" dt="2023-09-21T15:27:24.569" v="21" actId="14100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30490959-3BE5-9E7A-88FA-DA7A0B60FDA2}" dt="2023-09-21T15:27:13.553" v="17"/>
          <ac:spMkLst>
            <pc:docMk/>
            <pc:sldMk cId="634963886" sldId="265"/>
            <ac:spMk id="27" creationId="{AD619C06-506F-4DED-9763-7E754A1EF91D}"/>
          </ac:spMkLst>
        </pc:spChg>
        <pc:picChg chg="add mod">
          <ac:chgData name="Buzz_Mai 麥朝瀚" userId="S::buzz_mai@coolermaster.com.tw::f7a3d935-5fdf-4c9c-8b3b-c86d38916273" providerId="AD" clId="Web-{30490959-3BE5-9E7A-88FA-DA7A0B60FDA2}" dt="2023-09-21T15:27:24.569" v="21" actId="14100"/>
          <ac:picMkLst>
            <pc:docMk/>
            <pc:sldMk cId="634963886" sldId="265"/>
            <ac:picMk id="10" creationId="{21D46A46-3199-4544-6D10-3C3B493DA91B}"/>
          </ac:picMkLst>
        </pc:picChg>
        <pc:picChg chg="del">
          <ac:chgData name="Buzz_Mai 麥朝瀚" userId="S::buzz_mai@coolermaster.com.tw::f7a3d935-5fdf-4c9c-8b3b-c86d38916273" providerId="AD" clId="Web-{30490959-3BE5-9E7A-88FA-DA7A0B60FDA2}" dt="2023-09-21T15:27:15.053" v="19"/>
          <ac:picMkLst>
            <pc:docMk/>
            <pc:sldMk cId="634963886" sldId="265"/>
            <ac:picMk id="13" creationId="{138F6388-8DA6-3010-1E98-D9EC7BDC8275}"/>
          </ac:picMkLst>
        </pc:picChg>
        <pc:picChg chg="del">
          <ac:chgData name="Buzz_Mai 麥朝瀚" userId="S::buzz_mai@coolermaster.com.tw::f7a3d935-5fdf-4c9c-8b3b-c86d38916273" providerId="AD" clId="Web-{30490959-3BE5-9E7A-88FA-DA7A0B60FDA2}" dt="2023-09-21T15:27:12.225" v="16"/>
          <ac:picMkLst>
            <pc:docMk/>
            <pc:sldMk cId="634963886" sldId="265"/>
            <ac:picMk id="20" creationId="{798B9600-0926-4971-A713-EBF5D7CCC561}"/>
          </ac:picMkLst>
        </pc:picChg>
      </pc:sldChg>
    </pc:docChg>
  </pc:docChgLst>
  <pc:docChgLst>
    <pc:chgData name="Buzz_Mai 麥朝瀚" userId="S::buzz_mai@coolermaster.com.tw::f7a3d935-5fdf-4c9c-8b3b-c86d38916273" providerId="AD" clId="Web-{ED423BF2-1509-DB9C-1867-6DF9E5169127}"/>
    <pc:docChg chg="modSld">
      <pc:chgData name="Buzz_Mai 麥朝瀚" userId="S::buzz_mai@coolermaster.com.tw::f7a3d935-5fdf-4c9c-8b3b-c86d38916273" providerId="AD" clId="Web-{ED423BF2-1509-DB9C-1867-6DF9E5169127}" dt="2023-07-13T04:08:14.091" v="78" actId="1076"/>
      <pc:docMkLst>
        <pc:docMk/>
      </pc:docMkLst>
      <pc:sldChg chg="addSp delSp modSp">
        <pc:chgData name="Buzz_Mai 麥朝瀚" userId="S::buzz_mai@coolermaster.com.tw::f7a3d935-5fdf-4c9c-8b3b-c86d38916273" providerId="AD" clId="Web-{ED423BF2-1509-DB9C-1867-6DF9E5169127}" dt="2023-07-13T03:36:42.780" v="18"/>
        <pc:sldMkLst>
          <pc:docMk/>
          <pc:sldMk cId="842774925" sldId="263"/>
        </pc:sldMkLst>
        <pc:spChg chg="del">
          <ac:chgData name="Buzz_Mai 麥朝瀚" userId="S::buzz_mai@coolermaster.com.tw::f7a3d935-5fdf-4c9c-8b3b-c86d38916273" providerId="AD" clId="Web-{ED423BF2-1509-DB9C-1867-6DF9E5169127}" dt="2023-07-13T03:36:42.780" v="18"/>
          <ac:spMkLst>
            <pc:docMk/>
            <pc:sldMk cId="842774925" sldId="263"/>
            <ac:spMk id="6" creationId="{63AE1754-DB9B-E590-572D-572F5F7925C2}"/>
          </ac:spMkLst>
        </pc:spChg>
        <pc:spChg chg="del mod">
          <ac:chgData name="Buzz_Mai 麥朝瀚" userId="S::buzz_mai@coolermaster.com.tw::f7a3d935-5fdf-4c9c-8b3b-c86d38916273" providerId="AD" clId="Web-{ED423BF2-1509-DB9C-1867-6DF9E5169127}" dt="2023-07-13T02:51:37.974" v="11"/>
          <ac:spMkLst>
            <pc:docMk/>
            <pc:sldMk cId="842774925" sldId="263"/>
            <ac:spMk id="8" creationId="{396E691D-B722-B1B2-2091-B3BF06666C4E}"/>
          </ac:spMkLst>
        </pc:spChg>
        <pc:spChg chg="add del mod">
          <ac:chgData name="Buzz_Mai 麥朝瀚" userId="S::buzz_mai@coolermaster.com.tw::f7a3d935-5fdf-4c9c-8b3b-c86d38916273" providerId="AD" clId="Web-{ED423BF2-1509-DB9C-1867-6DF9E5169127}" dt="2023-07-13T02:50:14.174" v="7"/>
          <ac:spMkLst>
            <pc:docMk/>
            <pc:sldMk cId="842774925" sldId="263"/>
            <ac:spMk id="12" creationId="{3A45B772-093D-EC74-2BD6-08FAD2FA6A1F}"/>
          </ac:spMkLst>
        </pc:spChg>
        <pc:spChg chg="add del mod">
          <ac:chgData name="Buzz_Mai 麥朝瀚" userId="S::buzz_mai@coolermaster.com.tw::f7a3d935-5fdf-4c9c-8b3b-c86d38916273" providerId="AD" clId="Web-{ED423BF2-1509-DB9C-1867-6DF9E5169127}" dt="2023-07-13T02:50:20.768" v="9"/>
          <ac:spMkLst>
            <pc:docMk/>
            <pc:sldMk cId="842774925" sldId="263"/>
            <ac:spMk id="14" creationId="{B84F3ACA-FA27-5E9C-012A-72B018960AC7}"/>
          </ac:spMkLst>
        </pc:spChg>
        <pc:picChg chg="add mod ord">
          <ac:chgData name="Buzz_Mai 麥朝瀚" userId="S::buzz_mai@coolermaster.com.tw::f7a3d935-5fdf-4c9c-8b3b-c86d38916273" providerId="AD" clId="Web-{ED423BF2-1509-DB9C-1867-6DF9E5169127}" dt="2023-07-13T02:50:08.830" v="5"/>
          <ac:picMkLst>
            <pc:docMk/>
            <pc:sldMk cId="842774925" sldId="263"/>
            <ac:picMk id="3" creationId="{DA732C8E-A85A-D709-2078-146750C547D4}"/>
          </ac:picMkLst>
        </pc:picChg>
        <pc:picChg chg="add mod ord">
          <ac:chgData name="Buzz_Mai 麥朝瀚" userId="S::buzz_mai@coolermaster.com.tw::f7a3d935-5fdf-4c9c-8b3b-c86d38916273" providerId="AD" clId="Web-{ED423BF2-1509-DB9C-1867-6DF9E5169127}" dt="2023-07-13T03:36:37.124" v="16"/>
          <ac:picMkLst>
            <pc:docMk/>
            <pc:sldMk cId="842774925" sldId="263"/>
            <ac:picMk id="8" creationId="{6875E10E-5888-1CC4-6D8F-01458ABD98CE}"/>
          </ac:picMkLst>
        </pc:picChg>
        <pc:picChg chg="add del">
          <ac:chgData name="Buzz_Mai 麥朝瀚" userId="S::buzz_mai@coolermaster.com.tw::f7a3d935-5fdf-4c9c-8b3b-c86d38916273" providerId="AD" clId="Web-{ED423BF2-1509-DB9C-1867-6DF9E5169127}" dt="2023-07-13T02:50:17.159" v="8"/>
          <ac:picMkLst>
            <pc:docMk/>
            <pc:sldMk cId="842774925" sldId="263"/>
            <ac:picMk id="9" creationId="{458993FD-A67C-4F52-A258-26DB9358C999}"/>
          </ac:picMkLst>
        </pc:picChg>
        <pc:picChg chg="del">
          <ac:chgData name="Buzz_Mai 麥朝瀚" userId="S::buzz_mai@coolermaster.com.tw::f7a3d935-5fdf-4c9c-8b3b-c86d38916273" providerId="AD" clId="Web-{ED423BF2-1509-DB9C-1867-6DF9E5169127}" dt="2023-07-13T03:36:38.890" v="17"/>
          <ac:picMkLst>
            <pc:docMk/>
            <pc:sldMk cId="842774925" sldId="263"/>
            <ac:picMk id="16" creationId="{3707A7F3-D5F4-203B-258D-25B224B49E60}"/>
          </ac:picMkLst>
        </pc:picChg>
      </pc:sldChg>
      <pc:sldChg chg="addSp delSp modSp">
        <pc:chgData name="Buzz_Mai 麥朝瀚" userId="S::buzz_mai@coolermaster.com.tw::f7a3d935-5fdf-4c9c-8b3b-c86d38916273" providerId="AD" clId="Web-{ED423BF2-1509-DB9C-1867-6DF9E5169127}" dt="2023-07-13T04:08:14.091" v="78" actId="1076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ED423BF2-1509-DB9C-1867-6DF9E5169127}" dt="2023-07-13T03:40:23.785" v="31"/>
          <ac:spMkLst>
            <pc:docMk/>
            <pc:sldMk cId="634963886" sldId="265"/>
            <ac:spMk id="11" creationId="{91B7B761-9726-9636-F1C8-4B08F3B5DB2D}"/>
          </ac:spMkLst>
        </pc:spChg>
        <pc:picChg chg="del">
          <ac:chgData name="Buzz_Mai 麥朝瀚" userId="S::buzz_mai@coolermaster.com.tw::f7a3d935-5fdf-4c9c-8b3b-c86d38916273" providerId="AD" clId="Web-{ED423BF2-1509-DB9C-1867-6DF9E5169127}" dt="2023-07-13T03:40:13.128" v="28"/>
          <ac:picMkLst>
            <pc:docMk/>
            <pc:sldMk cId="634963886" sldId="265"/>
            <ac:picMk id="10" creationId="{F053A615-335A-6A3F-F4B2-F470E2F93687}"/>
          </ac:picMkLst>
        </pc:picChg>
        <pc:picChg chg="add mod">
          <ac:chgData name="Buzz_Mai 麥朝瀚" userId="S::buzz_mai@coolermaster.com.tw::f7a3d935-5fdf-4c9c-8b3b-c86d38916273" providerId="AD" clId="Web-{ED423BF2-1509-DB9C-1867-6DF9E5169127}" dt="2023-07-13T04:02:45.064" v="68" actId="1076"/>
          <ac:picMkLst>
            <pc:docMk/>
            <pc:sldMk cId="634963886" sldId="265"/>
            <ac:picMk id="10" creationId="{FE0A1835-25A6-1A55-B1C9-360749194CBF}"/>
          </ac:picMkLst>
        </pc:picChg>
        <pc:picChg chg="add mod">
          <ac:chgData name="Buzz_Mai 麥朝瀚" userId="S::buzz_mai@coolermaster.com.tw::f7a3d935-5fdf-4c9c-8b3b-c86d38916273" providerId="AD" clId="Web-{ED423BF2-1509-DB9C-1867-6DF9E5169127}" dt="2023-07-13T04:02:54.096" v="70" actId="1076"/>
          <ac:picMkLst>
            <pc:docMk/>
            <pc:sldMk cId="634963886" sldId="265"/>
            <ac:picMk id="11" creationId="{DDB2F17A-BE74-7515-4A41-AD14698DA472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2:22.220" v="60"/>
          <ac:picMkLst>
            <pc:docMk/>
            <pc:sldMk cId="634963886" sldId="265"/>
            <ac:picMk id="12" creationId="{ED94DC65-37CF-F2AF-3332-4BF08D3A509E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2:40.986" v="67"/>
          <ac:picMkLst>
            <pc:docMk/>
            <pc:sldMk cId="634963886" sldId="265"/>
            <ac:picMk id="13" creationId="{7D72646C-2C72-CF7F-6E33-BD8702226E37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8:14.091" v="78" actId="1076"/>
          <ac:picMkLst>
            <pc:docMk/>
            <pc:sldMk cId="634963886" sldId="265"/>
            <ac:picMk id="20" creationId="{8BC0EE9B-2616-EEA0-D688-2CDAD339F716}"/>
          </ac:picMkLst>
        </pc:picChg>
        <pc:picChg chg="add del mod ord">
          <ac:chgData name="Buzz_Mai 麥朝瀚" userId="S::buzz_mai@coolermaster.com.tw::f7a3d935-5fdf-4c9c-8b3b-c86d38916273" providerId="AD" clId="Web-{ED423BF2-1509-DB9C-1867-6DF9E5169127}" dt="2023-07-13T03:40:17.503" v="30"/>
          <ac:picMkLst>
            <pc:docMk/>
            <pc:sldMk cId="634963886" sldId="265"/>
            <ac:picMk id="22" creationId="{A377273B-3787-568A-61A7-9AC357B88F58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1:37.984" v="49" actId="1076"/>
          <ac:picMkLst>
            <pc:docMk/>
            <pc:sldMk cId="634963886" sldId="265"/>
            <ac:picMk id="42" creationId="{29E5D023-9BF8-C10B-CA4F-DB425128188A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0:53.764" v="45" actId="1076"/>
          <ac:picMkLst>
            <pc:docMk/>
            <pc:sldMk cId="634963886" sldId="265"/>
            <ac:picMk id="43" creationId="{43A455FF-36CA-71B1-67C5-FDFBB9A691B4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1:28.609" v="46"/>
          <ac:picMkLst>
            <pc:docMk/>
            <pc:sldMk cId="634963886" sldId="265"/>
            <ac:picMk id="45" creationId="{7709084E-A857-799C-A565-D7F36BAFA183}"/>
          </ac:picMkLst>
        </pc:picChg>
        <pc:picChg chg="del mod">
          <ac:chgData name="Buzz_Mai 麥朝瀚" userId="S::buzz_mai@coolermaster.com.tw::f7a3d935-5fdf-4c9c-8b3b-c86d38916273" providerId="AD" clId="Web-{ED423BF2-1509-DB9C-1867-6DF9E5169127}" dt="2023-07-13T04:01:29.015" v="47"/>
          <ac:picMkLst>
            <pc:docMk/>
            <pc:sldMk cId="634963886" sldId="265"/>
            <ac:picMk id="46" creationId="{5C58FE41-8BA9-F3FE-6746-A73FECC7C38C}"/>
          </ac:picMkLst>
        </pc:picChg>
        <pc:picChg chg="mod">
          <ac:chgData name="Buzz_Mai 麥朝瀚" userId="S::buzz_mai@coolermaster.com.tw::f7a3d935-5fdf-4c9c-8b3b-c86d38916273" providerId="AD" clId="Web-{ED423BF2-1509-DB9C-1867-6DF9E5169127}" dt="2023-07-13T04:00:50.530" v="43" actId="1076"/>
          <ac:picMkLst>
            <pc:docMk/>
            <pc:sldMk cId="634963886" sldId="265"/>
            <ac:picMk id="47" creationId="{D4E2B2C2-88A8-CF23-B5DC-B1D839D998AA}"/>
          </ac:picMkLst>
        </pc:picChg>
      </pc:sldChg>
    </pc:docChg>
  </pc:docChgLst>
  <pc:docChgLst>
    <pc:chgData name="Taylory_Liao 廖堉慈" userId="S::taylory_liao@coolermaster.com.tw::3a6d505f-c930-44c3-9e83-c7949c1ae518" providerId="AD" clId="Web-{54024F46-86A9-4FE4-63F4-DE1AB8A43B31}"/>
    <pc:docChg chg="sldOrd">
      <pc:chgData name="Taylory_Liao 廖堉慈" userId="S::taylory_liao@coolermaster.com.tw::3a6d505f-c930-44c3-9e83-c7949c1ae518" providerId="AD" clId="Web-{54024F46-86A9-4FE4-63F4-DE1AB8A43B31}" dt="2023-10-04T09:32:45.084" v="0"/>
      <pc:docMkLst>
        <pc:docMk/>
      </pc:docMkLst>
      <pc:sldChg chg="ord">
        <pc:chgData name="Taylory_Liao 廖堉慈" userId="S::taylory_liao@coolermaster.com.tw::3a6d505f-c930-44c3-9e83-c7949c1ae518" providerId="AD" clId="Web-{54024F46-86A9-4FE4-63F4-DE1AB8A43B31}" dt="2023-10-04T09:32:45.084" v="0"/>
        <pc:sldMkLst>
          <pc:docMk/>
          <pc:sldMk cId="634963886" sldId="265"/>
        </pc:sldMkLst>
      </pc:sldChg>
    </pc:docChg>
  </pc:docChgLst>
  <pc:docChgLst>
    <pc:chgData name="Jennifer_Wang 王雅慶" userId="S::jennifer_wang@coolermaster.com.tw::e7bfbf6a-21a7-4341-ae60-197248879a66" providerId="AD" clId="Web-{135C3CEC-1867-44D1-8879-1F4BEE686A84}"/>
    <pc:docChg chg="modSld">
      <pc:chgData name="Jennifer_Wang 王雅慶" userId="S::jennifer_wang@coolermaster.com.tw::e7bfbf6a-21a7-4341-ae60-197248879a66" providerId="AD" clId="Web-{135C3CEC-1867-44D1-8879-1F4BEE686A84}" dt="2023-10-23T07:10:37.525" v="2" actId="20577"/>
      <pc:docMkLst>
        <pc:docMk/>
      </pc:docMkLst>
      <pc:sldChg chg="modSp">
        <pc:chgData name="Jennifer_Wang 王雅慶" userId="S::jennifer_wang@coolermaster.com.tw::e7bfbf6a-21a7-4341-ae60-197248879a66" providerId="AD" clId="Web-{135C3CEC-1867-44D1-8879-1F4BEE686A84}" dt="2023-10-23T07:10:37.525" v="2" actId="20577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135C3CEC-1867-44D1-8879-1F4BEE686A84}" dt="2023-10-23T07:10:37.525" v="2" actId="20577"/>
          <ac:spMkLst>
            <pc:docMk/>
            <pc:sldMk cId="634963886" sldId="265"/>
            <ac:spMk id="3" creationId="{C1BC2FFE-5E97-4397-A52D-414DC2BF3BF8}"/>
          </ac:spMkLst>
        </pc:spChg>
      </pc:sldChg>
    </pc:docChg>
  </pc:docChgLst>
  <pc:docChgLst>
    <pc:chgData name="cmevent" userId="S::cmevent@coolermaster.com::26f74c99-f827-44e7-baa8-1216c14a391f" providerId="AD" clId="Web-{70A6778A-14E3-3C7C-95ED-BCFD95539865}"/>
    <pc:docChg chg="modSld">
      <pc:chgData name="cmevent" userId="S::cmevent@coolermaster.com::26f74c99-f827-44e7-baa8-1216c14a391f" providerId="AD" clId="Web-{70A6778A-14E3-3C7C-95ED-BCFD95539865}" dt="2023-10-02T17:29:16.044" v="56" actId="20577"/>
      <pc:docMkLst>
        <pc:docMk/>
      </pc:docMkLst>
      <pc:sldChg chg="modSp">
        <pc:chgData name="cmevent" userId="S::cmevent@coolermaster.com::26f74c99-f827-44e7-baa8-1216c14a391f" providerId="AD" clId="Web-{70A6778A-14E3-3C7C-95ED-BCFD95539865}" dt="2023-10-02T17:25:55.133" v="4" actId="20577"/>
        <pc:sldMkLst>
          <pc:docMk/>
          <pc:sldMk cId="842774925" sldId="263"/>
        </pc:sldMkLst>
        <pc:spChg chg="mod">
          <ac:chgData name="cmevent" userId="S::cmevent@coolermaster.com::26f74c99-f827-44e7-baa8-1216c14a391f" providerId="AD" clId="Web-{70A6778A-14E3-3C7C-95ED-BCFD95539865}" dt="2023-10-02T17:25:55.133" v="4" actId="20577"/>
          <ac:spMkLst>
            <pc:docMk/>
            <pc:sldMk cId="842774925" sldId="263"/>
            <ac:spMk id="2" creationId="{A7ADC094-F080-42E8-841E-00F94D26A0DA}"/>
          </ac:spMkLst>
        </pc:spChg>
      </pc:sldChg>
      <pc:sldChg chg="addSp modSp">
        <pc:chgData name="cmevent" userId="S::cmevent@coolermaster.com::26f74c99-f827-44e7-baa8-1216c14a391f" providerId="AD" clId="Web-{70A6778A-14E3-3C7C-95ED-BCFD95539865}" dt="2023-10-02T17:29:16.044" v="56" actId="20577"/>
        <pc:sldMkLst>
          <pc:docMk/>
          <pc:sldMk cId="634963886" sldId="265"/>
        </pc:sldMkLst>
        <pc:spChg chg="mod">
          <ac:chgData name="cmevent" userId="S::cmevent@coolermaster.com::26f74c99-f827-44e7-baa8-1216c14a391f" providerId="AD" clId="Web-{70A6778A-14E3-3C7C-95ED-BCFD95539865}" dt="2023-10-02T17:26:13.634" v="7" actId="20577"/>
          <ac:spMkLst>
            <pc:docMk/>
            <pc:sldMk cId="634963886" sldId="265"/>
            <ac:spMk id="2" creationId="{3F1EFB7F-C0CE-48D8-90D3-6DD1711B8D3A}"/>
          </ac:spMkLst>
        </pc:spChg>
        <pc:spChg chg="mod">
          <ac:chgData name="cmevent" userId="S::cmevent@coolermaster.com::26f74c99-f827-44e7-baa8-1216c14a391f" providerId="AD" clId="Web-{70A6778A-14E3-3C7C-95ED-BCFD95539865}" dt="2023-10-02T17:26:22.181" v="10" actId="20577"/>
          <ac:spMkLst>
            <pc:docMk/>
            <pc:sldMk cId="634963886" sldId="265"/>
            <ac:spMk id="3" creationId="{C1BC2FFE-5E97-4397-A52D-414DC2BF3BF8}"/>
          </ac:spMkLst>
        </pc:spChg>
        <pc:spChg chg="mod">
          <ac:chgData name="cmevent" userId="S::cmevent@coolermaster.com::26f74c99-f827-44e7-baa8-1216c14a391f" providerId="AD" clId="Web-{70A6778A-14E3-3C7C-95ED-BCFD95539865}" dt="2023-10-02T17:26:27.290" v="19" actId="20577"/>
          <ac:spMkLst>
            <pc:docMk/>
            <pc:sldMk cId="634963886" sldId="265"/>
            <ac:spMk id="4" creationId="{26FD5E71-28C2-48B4-9BAC-FCE83CB62888}"/>
          </ac:spMkLst>
        </pc:spChg>
        <pc:spChg chg="mod">
          <ac:chgData name="cmevent" userId="S::cmevent@coolermaster.com::26f74c99-f827-44e7-baa8-1216c14a391f" providerId="AD" clId="Web-{70A6778A-14E3-3C7C-95ED-BCFD95539865}" dt="2023-10-02T17:26:33.994" v="28" actId="20577"/>
          <ac:spMkLst>
            <pc:docMk/>
            <pc:sldMk cId="634963886" sldId="265"/>
            <ac:spMk id="5" creationId="{57A7FFBC-8611-4E9B-ADC4-35F2AD549842}"/>
          </ac:spMkLst>
        </pc:spChg>
        <pc:spChg chg="mod">
          <ac:chgData name="cmevent" userId="S::cmevent@coolermaster.com::26f74c99-f827-44e7-baa8-1216c14a391f" providerId="AD" clId="Web-{70A6778A-14E3-3C7C-95ED-BCFD95539865}" dt="2023-10-02T17:26:47.306" v="31" actId="20577"/>
          <ac:spMkLst>
            <pc:docMk/>
            <pc:sldMk cId="634963886" sldId="265"/>
            <ac:spMk id="6" creationId="{6F1B521F-B124-4671-AE86-A45206489297}"/>
          </ac:spMkLst>
        </pc:spChg>
        <pc:spChg chg="add">
          <ac:chgData name="cmevent" userId="S::cmevent@coolermaster.com::26f74c99-f827-44e7-baa8-1216c14a391f" providerId="AD" clId="Web-{70A6778A-14E3-3C7C-95ED-BCFD95539865}" dt="2023-10-02T17:27:53.683" v="46"/>
          <ac:spMkLst>
            <pc:docMk/>
            <pc:sldMk cId="634963886" sldId="265"/>
            <ac:spMk id="11" creationId="{125AC8CA-90C5-D461-3C5D-7BDCF1F80C9D}"/>
          </ac:spMkLst>
        </pc:spChg>
        <pc:spChg chg="add mod">
          <ac:chgData name="cmevent" userId="S::cmevent@coolermaster.com::26f74c99-f827-44e7-baa8-1216c14a391f" providerId="AD" clId="Web-{70A6778A-14E3-3C7C-95ED-BCFD95539865}" dt="2023-10-02T17:29:16.044" v="56" actId="20577"/>
          <ac:spMkLst>
            <pc:docMk/>
            <pc:sldMk cId="634963886" sldId="265"/>
            <ac:spMk id="13" creationId="{87EC6488-8FB7-CB72-7501-CD51A1525F86}"/>
          </ac:spMkLst>
        </pc:spChg>
        <pc:spChg chg="mod">
          <ac:chgData name="cmevent" userId="S::cmevent@coolermaster.com::26f74c99-f827-44e7-baa8-1216c14a391f" providerId="AD" clId="Web-{70A6778A-14E3-3C7C-95ED-BCFD95539865}" dt="2023-10-02T17:27:37.792" v="45" actId="20577"/>
          <ac:spMkLst>
            <pc:docMk/>
            <pc:sldMk cId="634963886" sldId="265"/>
            <ac:spMk id="14" creationId="{4473B3F0-DD90-4020-B0DC-4A07A3D445FE}"/>
          </ac:spMkLst>
        </pc:spChg>
        <pc:spChg chg="add">
          <ac:chgData name="cmevent" userId="S::cmevent@coolermaster.com::26f74c99-f827-44e7-baa8-1216c14a391f" providerId="AD" clId="Web-{70A6778A-14E3-3C7C-95ED-BCFD95539865}" dt="2023-10-02T17:28:11.886" v="49"/>
          <ac:spMkLst>
            <pc:docMk/>
            <pc:sldMk cId="634963886" sldId="265"/>
            <ac:spMk id="16" creationId="{86DE477C-E868-938D-5E6F-49911DAFE1B6}"/>
          </ac:spMkLst>
        </pc:spChg>
        <pc:spChg chg="add">
          <ac:chgData name="cmevent" userId="S::cmevent@coolermaster.com::26f74c99-f827-44e7-baa8-1216c14a391f" providerId="AD" clId="Web-{70A6778A-14E3-3C7C-95ED-BCFD95539865}" dt="2023-10-02T17:28:20.309" v="50"/>
          <ac:spMkLst>
            <pc:docMk/>
            <pc:sldMk cId="634963886" sldId="265"/>
            <ac:spMk id="20" creationId="{7049366F-1FBA-23D3-E3C6-F8722910782C}"/>
          </ac:spMkLst>
        </pc:spChg>
        <pc:picChg chg="add mod">
          <ac:chgData name="cmevent" userId="S::cmevent@coolermaster.com::26f74c99-f827-44e7-baa8-1216c14a391f" providerId="AD" clId="Web-{70A6778A-14E3-3C7C-95ED-BCFD95539865}" dt="2023-10-02T17:28:01.121" v="48" actId="1076"/>
          <ac:picMkLst>
            <pc:docMk/>
            <pc:sldMk cId="634963886" sldId="265"/>
            <ac:picMk id="12" creationId="{C71A42B7-8E12-9C91-4829-E002865A1889}"/>
          </ac:picMkLst>
        </pc:picChg>
        <pc:picChg chg="add mod">
          <ac:chgData name="cmevent" userId="S::cmevent@coolermaster.com::26f74c99-f827-44e7-baa8-1216c14a391f" providerId="AD" clId="Web-{70A6778A-14E3-3C7C-95ED-BCFD95539865}" dt="2023-10-02T17:28:31.856" v="52" actId="1076"/>
          <ac:picMkLst>
            <pc:docMk/>
            <pc:sldMk cId="634963886" sldId="265"/>
            <ac:picMk id="22" creationId="{2D1BA5A3-246D-AB0F-C74C-0A6600283F6A}"/>
          </ac:picMkLst>
        </pc:picChg>
      </pc:sldChg>
    </pc:docChg>
  </pc:docChgLst>
  <pc:docChgLst>
    <pc:chgData name="Buzz_Mai 麥朝瀚" userId="S::buzz_mai@coolermaster.com.tw::f7a3d935-5fdf-4c9c-8b3b-c86d38916273" providerId="AD" clId="Web-{72EAFFEE-8A2F-1F63-39FF-6B4198EC9A9B}"/>
    <pc:docChg chg="modSld">
      <pc:chgData name="Buzz_Mai 麥朝瀚" userId="S::buzz_mai@coolermaster.com.tw::f7a3d935-5fdf-4c9c-8b3b-c86d38916273" providerId="AD" clId="Web-{72EAFFEE-8A2F-1F63-39FF-6B4198EC9A9B}" dt="2023-07-13T06:14:18.226" v="28"/>
      <pc:docMkLst>
        <pc:docMk/>
      </pc:docMkLst>
      <pc:sldChg chg="addSp delSp modSp">
        <pc:chgData name="Buzz_Mai 麥朝瀚" userId="S::buzz_mai@coolermaster.com.tw::f7a3d935-5fdf-4c9c-8b3b-c86d38916273" providerId="AD" clId="Web-{72EAFFEE-8A2F-1F63-39FF-6B4198EC9A9B}" dt="2023-07-13T06:14:18.226" v="28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72EAFFEE-8A2F-1F63-39FF-6B4198EC9A9B}" dt="2023-07-13T05:38:12.793" v="1"/>
          <ac:spMkLst>
            <pc:docMk/>
            <pc:sldMk cId="634963886" sldId="265"/>
            <ac:spMk id="16" creationId="{0F0A5CC2-CDBA-E8BF-6E7F-B88855554717}"/>
          </ac:spMkLst>
        </pc:spChg>
        <pc:spChg chg="del">
          <ac:chgData name="Buzz_Mai 麥朝瀚" userId="S::buzz_mai@coolermaster.com.tw::f7a3d935-5fdf-4c9c-8b3b-c86d38916273" providerId="AD" clId="Web-{72EAFFEE-8A2F-1F63-39FF-6B4198EC9A9B}" dt="2023-07-13T05:38:10.527" v="0"/>
          <ac:spMkLst>
            <pc:docMk/>
            <pc:sldMk cId="634963886" sldId="265"/>
            <ac:spMk id="17" creationId="{300E5324-2577-BC31-A477-4F317C00524C}"/>
          </ac:spMkLst>
        </pc:spChg>
        <pc:spChg chg="del">
          <ac:chgData name="Buzz_Mai 麥朝瀚" userId="S::buzz_mai@coolermaster.com.tw::f7a3d935-5fdf-4c9c-8b3b-c86d38916273" providerId="AD" clId="Web-{72EAFFEE-8A2F-1F63-39FF-6B4198EC9A9B}" dt="2023-07-13T06:14:18.226" v="28"/>
          <ac:spMkLst>
            <pc:docMk/>
            <pc:sldMk cId="634963886" sldId="265"/>
            <ac:spMk id="21" creationId="{DD61BD08-84CD-CF9A-E0FB-AC735D32EE91}"/>
          </ac:spMkLst>
        </pc:spChg>
        <pc:picChg chg="mod">
          <ac:chgData name="Buzz_Mai 麥朝瀚" userId="S::buzz_mai@coolermaster.com.tw::f7a3d935-5fdf-4c9c-8b3b-c86d38916273" providerId="AD" clId="Web-{72EAFFEE-8A2F-1F63-39FF-6B4198EC9A9B}" dt="2023-07-13T05:55:09.532" v="4" actId="1076"/>
          <ac:picMkLst>
            <pc:docMk/>
            <pc:sldMk cId="634963886" sldId="265"/>
            <ac:picMk id="10" creationId="{FE0A1835-25A6-1A55-B1C9-360749194CBF}"/>
          </ac:picMkLst>
        </pc:picChg>
        <pc:picChg chg="mod">
          <ac:chgData name="Buzz_Mai 麥朝瀚" userId="S::buzz_mai@coolermaster.com.tw::f7a3d935-5fdf-4c9c-8b3b-c86d38916273" providerId="AD" clId="Web-{72EAFFEE-8A2F-1F63-39FF-6B4198EC9A9B}" dt="2023-07-13T05:54:07.233" v="2" actId="1076"/>
          <ac:picMkLst>
            <pc:docMk/>
            <pc:sldMk cId="634963886" sldId="265"/>
            <ac:picMk id="11" creationId="{DDB2F17A-BE74-7515-4A41-AD14698DA472}"/>
          </ac:picMkLst>
        </pc:picChg>
        <pc:picChg chg="add mod ord">
          <ac:chgData name="Buzz_Mai 麥朝瀚" userId="S::buzz_mai@coolermaster.com.tw::f7a3d935-5fdf-4c9c-8b3b-c86d38916273" providerId="AD" clId="Web-{72EAFFEE-8A2F-1F63-39FF-6B4198EC9A9B}" dt="2023-07-13T06:14:03.773" v="26"/>
          <ac:picMkLst>
            <pc:docMk/>
            <pc:sldMk cId="634963886" sldId="265"/>
            <ac:picMk id="12" creationId="{AF6F689A-D515-D614-904B-844C3C4C15FA}"/>
          </ac:picMkLst>
        </pc:picChg>
        <pc:picChg chg="del mod">
          <ac:chgData name="Buzz_Mai 麥朝瀚" userId="S::buzz_mai@coolermaster.com.tw::f7a3d935-5fdf-4c9c-8b3b-c86d38916273" providerId="AD" clId="Web-{72EAFFEE-8A2F-1F63-39FF-6B4198EC9A9B}" dt="2023-07-13T05:57:28.237" v="7"/>
          <ac:picMkLst>
            <pc:docMk/>
            <pc:sldMk cId="634963886" sldId="265"/>
            <ac:picMk id="20" creationId="{8BC0EE9B-2616-EEA0-D688-2CDAD339F716}"/>
          </ac:picMkLst>
        </pc:picChg>
        <pc:picChg chg="del mod">
          <ac:chgData name="Buzz_Mai 麥朝瀚" userId="S::buzz_mai@coolermaster.com.tw::f7a3d935-5fdf-4c9c-8b3b-c86d38916273" providerId="AD" clId="Web-{72EAFFEE-8A2F-1F63-39FF-6B4198EC9A9B}" dt="2023-07-13T06:14:08.242" v="27"/>
          <ac:picMkLst>
            <pc:docMk/>
            <pc:sldMk cId="634963886" sldId="265"/>
            <ac:picMk id="42" creationId="{29E5D023-9BF8-C10B-CA4F-DB425128188A}"/>
          </ac:picMkLst>
        </pc:picChg>
      </pc:sldChg>
    </pc:docChg>
  </pc:docChgLst>
  <pc:docChgLst>
    <pc:chgData name="cmevent" userId="S::cmevent@coolermaster.com::26f74c99-f827-44e7-baa8-1216c14a391f" providerId="AD" clId="Web-{3B07000F-C3E6-0E87-EBA1-440EDDD1DF40}"/>
    <pc:docChg chg="modSld">
      <pc:chgData name="cmevent" userId="S::cmevent@coolermaster.com::26f74c99-f827-44e7-baa8-1216c14a391f" providerId="AD" clId="Web-{3B07000F-C3E6-0E87-EBA1-440EDDD1DF40}" dt="2023-10-20T14:14:26.628" v="15" actId="20577"/>
      <pc:docMkLst>
        <pc:docMk/>
      </pc:docMkLst>
      <pc:sldChg chg="modSp">
        <pc:chgData name="cmevent" userId="S::cmevent@coolermaster.com::26f74c99-f827-44e7-baa8-1216c14a391f" providerId="AD" clId="Web-{3B07000F-C3E6-0E87-EBA1-440EDDD1DF40}" dt="2023-10-20T14:14:26.628" v="15" actId="20577"/>
        <pc:sldMkLst>
          <pc:docMk/>
          <pc:sldMk cId="842774925" sldId="263"/>
        </pc:sldMkLst>
        <pc:spChg chg="mod">
          <ac:chgData name="cmevent" userId="S::cmevent@coolermaster.com::26f74c99-f827-44e7-baa8-1216c14a391f" providerId="AD" clId="Web-{3B07000F-C3E6-0E87-EBA1-440EDDD1DF40}" dt="2023-10-20T14:14:26.628" v="15" actId="20577"/>
          <ac:spMkLst>
            <pc:docMk/>
            <pc:sldMk cId="842774925" sldId="263"/>
            <ac:spMk id="2" creationId="{A7ADC094-F080-42E8-841E-00F94D26A0DA}"/>
          </ac:spMkLst>
        </pc:spChg>
        <pc:spChg chg="mod">
          <ac:chgData name="cmevent" userId="S::cmevent@coolermaster.com::26f74c99-f827-44e7-baa8-1216c14a391f" providerId="AD" clId="Web-{3B07000F-C3E6-0E87-EBA1-440EDDD1DF40}" dt="2023-10-20T14:04:05.064" v="7" actId="20577"/>
          <ac:spMkLst>
            <pc:docMk/>
            <pc:sldMk cId="842774925" sldId="263"/>
            <ac:spMk id="5" creationId="{DC709546-1A43-46FA-93B1-366891501DB2}"/>
          </ac:spMkLst>
        </pc:spChg>
        <pc:spChg chg="mod">
          <ac:chgData name="cmevent" userId="S::cmevent@coolermaster.com::26f74c99-f827-44e7-baa8-1216c14a391f" providerId="AD" clId="Web-{3B07000F-C3E6-0E87-EBA1-440EDDD1DF40}" dt="2023-10-20T13:52:01.933" v="2" actId="20577"/>
          <ac:spMkLst>
            <pc:docMk/>
            <pc:sldMk cId="842774925" sldId="263"/>
            <ac:spMk id="7" creationId="{FABF456A-AD63-40D0-8364-61038B148AB6}"/>
          </ac:spMkLst>
        </pc:spChg>
      </pc:sldChg>
      <pc:sldChg chg="addSp modSp">
        <pc:chgData name="cmevent" userId="S::cmevent@coolermaster.com::26f74c99-f827-44e7-baa8-1216c14a391f" providerId="AD" clId="Web-{3B07000F-C3E6-0E87-EBA1-440EDDD1DF40}" dt="2023-10-20T14:04:43.674" v="10"/>
        <pc:sldMkLst>
          <pc:docMk/>
          <pc:sldMk cId="634963886" sldId="265"/>
        </pc:sldMkLst>
        <pc:spChg chg="add">
          <ac:chgData name="cmevent" userId="S::cmevent@coolermaster.com::26f74c99-f827-44e7-baa8-1216c14a391f" providerId="AD" clId="Web-{3B07000F-C3E6-0E87-EBA1-440EDDD1DF40}" dt="2023-10-20T14:04:43.674" v="10"/>
          <ac:spMkLst>
            <pc:docMk/>
            <pc:sldMk cId="634963886" sldId="265"/>
            <ac:spMk id="13" creationId="{FF04FE2E-EAD1-BC4C-D8D0-97C32648DEAE}"/>
          </ac:spMkLst>
        </pc:spChg>
        <pc:picChg chg="add mod">
          <ac:chgData name="cmevent" userId="S::cmevent@coolermaster.com::26f74c99-f827-44e7-baa8-1216c14a391f" providerId="AD" clId="Web-{3B07000F-C3E6-0E87-EBA1-440EDDD1DF40}" dt="2023-10-20T14:04:35.299" v="9" actId="1076"/>
          <ac:picMkLst>
            <pc:docMk/>
            <pc:sldMk cId="634963886" sldId="265"/>
            <ac:picMk id="11" creationId="{D9F13F2A-2E41-0BE1-5128-EB8694386EB6}"/>
          </ac:picMkLst>
        </pc:picChg>
      </pc:sldChg>
    </pc:docChg>
  </pc:docChgLst>
  <pc:docChgLst>
    <pc:chgData name="Ivan_Pan 潘宜志" userId="S::ivan_pan@coolermaster.com.tw::b566270f-e137-4eed-8f45-ce1afdad7b4a" providerId="AD" clId="Web-{A575819A-08A9-7042-335B-B5D16C7683EF}"/>
    <pc:docChg chg="modSld">
      <pc:chgData name="Ivan_Pan 潘宜志" userId="S::ivan_pan@coolermaster.com.tw::b566270f-e137-4eed-8f45-ce1afdad7b4a" providerId="AD" clId="Web-{A575819A-08A9-7042-335B-B5D16C7683EF}" dt="2023-08-01T11:30:32.244" v="7"/>
      <pc:docMkLst>
        <pc:docMk/>
      </pc:docMkLst>
      <pc:sldChg chg="modSp">
        <pc:chgData name="Ivan_Pan 潘宜志" userId="S::ivan_pan@coolermaster.com.tw::b566270f-e137-4eed-8f45-ce1afdad7b4a" providerId="AD" clId="Web-{A575819A-08A9-7042-335B-B5D16C7683EF}" dt="2023-08-01T11:30:32.244" v="7"/>
        <pc:sldMkLst>
          <pc:docMk/>
          <pc:sldMk cId="4030692058" sldId="266"/>
        </pc:sldMkLst>
        <pc:graphicFrameChg chg="mod modGraphic">
          <ac:chgData name="Ivan_Pan 潘宜志" userId="S::ivan_pan@coolermaster.com.tw::b566270f-e137-4eed-8f45-ce1afdad7b4a" providerId="AD" clId="Web-{A575819A-08A9-7042-335B-B5D16C7683EF}" dt="2023-08-01T11:30:32.244" v="7"/>
          <ac:graphicFrameMkLst>
            <pc:docMk/>
            <pc:sldMk cId="4030692058" sldId="266"/>
            <ac:graphicFrameMk id="10" creationId="{10CD2E76-2495-9CDC-45AD-49AB8705321A}"/>
          </ac:graphicFrameMkLst>
        </pc:graphicFrameChg>
      </pc:sldChg>
    </pc:docChg>
  </pc:docChgLst>
  <pc:docChgLst>
    <pc:chgData name="Buzz_Mai 麥朝瀚" userId="S::buzz_mai@coolermaster.com.tw::f7a3d935-5fdf-4c9c-8b3b-c86d38916273" providerId="AD" clId="Web-{C3C14A55-7E4F-201E-AC80-61FBC3DF690C}"/>
    <pc:docChg chg="modSld">
      <pc:chgData name="Buzz_Mai 麥朝瀚" userId="S::buzz_mai@coolermaster.com.tw::f7a3d935-5fdf-4c9c-8b3b-c86d38916273" providerId="AD" clId="Web-{C3C14A55-7E4F-201E-AC80-61FBC3DF690C}" dt="2023-07-20T07:12:31.234" v="12" actId="1076"/>
      <pc:docMkLst>
        <pc:docMk/>
      </pc:docMkLst>
      <pc:sldChg chg="addSp delSp modSp">
        <pc:chgData name="Buzz_Mai 麥朝瀚" userId="S::buzz_mai@coolermaster.com.tw::f7a3d935-5fdf-4c9c-8b3b-c86d38916273" providerId="AD" clId="Web-{C3C14A55-7E4F-201E-AC80-61FBC3DF690C}" dt="2023-07-20T07:12:31.234" v="12" actId="1076"/>
        <pc:sldMkLst>
          <pc:docMk/>
          <pc:sldMk cId="634963886" sldId="265"/>
        </pc:sldMkLst>
        <pc:picChg chg="add mod ord">
          <ac:chgData name="Buzz_Mai 麥朝瀚" userId="S::buzz_mai@coolermaster.com.tw::f7a3d935-5fdf-4c9c-8b3b-c86d38916273" providerId="AD" clId="Web-{C3C14A55-7E4F-201E-AC80-61FBC3DF690C}" dt="2023-07-20T07:12:31.234" v="12" actId="1076"/>
          <ac:picMkLst>
            <pc:docMk/>
            <pc:sldMk cId="634963886" sldId="265"/>
            <ac:picMk id="10" creationId="{49ED0C29-0B85-0E43-4CDD-29FD7ED61179}"/>
          </ac:picMkLst>
        </pc:picChg>
        <pc:picChg chg="del">
          <ac:chgData name="Buzz_Mai 麥朝瀚" userId="S::buzz_mai@coolermaster.com.tw::f7a3d935-5fdf-4c9c-8b3b-c86d38916273" providerId="AD" clId="Web-{C3C14A55-7E4F-201E-AC80-61FBC3DF690C}" dt="2023-07-20T07:12:27.437" v="10"/>
          <ac:picMkLst>
            <pc:docMk/>
            <pc:sldMk cId="634963886" sldId="265"/>
            <ac:picMk id="12" creationId="{AF6F689A-D515-D614-904B-844C3C4C15FA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A5F64CE7-C74B-589D-9821-A7B8B5748E74}"/>
    <pc:docChg chg="modSld">
      <pc:chgData name="Jennifer_Wang 王雅慶" userId="S::jennifer_wang@coolermaster.com.tw::e7bfbf6a-21a7-4341-ae60-197248879a66" providerId="AD" clId="Web-{A5F64CE7-C74B-589D-9821-A7B8B5748E74}" dt="2023-07-11T10:36:23.499" v="188" actId="20577"/>
      <pc:docMkLst>
        <pc:docMk/>
      </pc:docMkLst>
      <pc:sldChg chg="addSp modSp">
        <pc:chgData name="Jennifer_Wang 王雅慶" userId="S::jennifer_wang@coolermaster.com.tw::e7bfbf6a-21a7-4341-ae60-197248879a66" providerId="AD" clId="Web-{A5F64CE7-C74B-589D-9821-A7B8B5748E74}" dt="2023-07-11T10:36:23.499" v="188" actId="20577"/>
        <pc:sldMkLst>
          <pc:docMk/>
          <pc:sldMk cId="842774925" sldId="263"/>
        </pc:sldMkLst>
        <pc:spChg chg="mod">
          <ac:chgData name="Jennifer_Wang 王雅慶" userId="S::jennifer_wang@coolermaster.com.tw::e7bfbf6a-21a7-4341-ae60-197248879a66" providerId="AD" clId="Web-{A5F64CE7-C74B-589D-9821-A7B8B5748E74}" dt="2023-07-11T10:36:23.499" v="188" actId="20577"/>
          <ac:spMkLst>
            <pc:docMk/>
            <pc:sldMk cId="842774925" sldId="263"/>
            <ac:spMk id="2" creationId="{A7ADC094-F080-42E8-841E-00F94D26A0DA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10:34:53.450" v="178" actId="20577"/>
          <ac:spMkLst>
            <pc:docMk/>
            <pc:sldMk cId="842774925" sldId="263"/>
            <ac:spMk id="5" creationId="{DC709546-1A43-46FA-93B1-366891501DB2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9:12:00.601" v="110" actId="1076"/>
          <ac:spMkLst>
            <pc:docMk/>
            <pc:sldMk cId="842774925" sldId="263"/>
            <ac:spMk id="6" creationId="{63AE1754-DB9B-E590-572D-572F5F7925C2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9:12:12.352" v="115" actId="1076"/>
          <ac:spMkLst>
            <pc:docMk/>
            <pc:sldMk cId="842774925" sldId="263"/>
            <ac:spMk id="8" creationId="{396E691D-B722-B1B2-2091-B3BF06666C4E}"/>
          </ac:spMkLst>
        </pc:spChg>
      </pc:sldChg>
      <pc:sldChg chg="addSp modSp">
        <pc:chgData name="Jennifer_Wang 王雅慶" userId="S::jennifer_wang@coolermaster.com.tw::e7bfbf6a-21a7-4341-ae60-197248879a66" providerId="AD" clId="Web-{A5F64CE7-C74B-589D-9821-A7B8B5748E74}" dt="2023-07-11T09:08:36.281" v="108" actId="20577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A5F64CE7-C74B-589D-9821-A7B8B5748E74}" dt="2023-07-11T09:07:56.186" v="105" actId="20577"/>
          <ac:spMkLst>
            <pc:docMk/>
            <pc:sldMk cId="634963886" sldId="265"/>
            <ac:spMk id="3" creationId="{C1BC2FFE-5E97-4397-A52D-414DC2BF3BF8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6:45.654" v="3" actId="20577"/>
          <ac:spMkLst>
            <pc:docMk/>
            <pc:sldMk cId="634963886" sldId="265"/>
            <ac:spMk id="6" creationId="{6F1B521F-B124-4671-AE86-A45206489297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7:56.016" v="32" actId="20577"/>
          <ac:spMkLst>
            <pc:docMk/>
            <pc:sldMk cId="634963886" sldId="265"/>
            <ac:spMk id="8" creationId="{51C6A545-E99E-4CD3-866F-532D61D0D6CA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6:59.967" v="5" actId="20577"/>
          <ac:spMkLst>
            <pc:docMk/>
            <pc:sldMk cId="634963886" sldId="265"/>
            <ac:spMk id="14" creationId="{4473B3F0-DD90-4020-B0DC-4A07A3D445FE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9:08:36.281" v="108" actId="20577"/>
          <ac:spMkLst>
            <pc:docMk/>
            <pc:sldMk cId="634963886" sldId="265"/>
            <ac:spMk id="16" creationId="{0F0A5CC2-CDBA-E8BF-6E7F-B88855554717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8:47:33.953" v="30" actId="1076"/>
          <ac:spMkLst>
            <pc:docMk/>
            <pc:sldMk cId="634963886" sldId="265"/>
            <ac:spMk id="17" creationId="{300E5324-2577-BC31-A477-4F317C00524C}"/>
          </ac:spMkLst>
        </pc:spChg>
        <pc:spChg chg="mod">
          <ac:chgData name="Jennifer_Wang 王雅慶" userId="S::jennifer_wang@coolermaster.com.tw::e7bfbf6a-21a7-4341-ae60-197248879a66" providerId="AD" clId="Web-{A5F64CE7-C74B-589D-9821-A7B8B5748E74}" dt="2023-07-11T08:48:05.439" v="34" actId="20577"/>
          <ac:spMkLst>
            <pc:docMk/>
            <pc:sldMk cId="634963886" sldId="265"/>
            <ac:spMk id="18" creationId="{07594255-9D9D-44BF-ABD9-767890896E4D}"/>
          </ac:spMkLst>
        </pc:spChg>
        <pc:spChg chg="add mod">
          <ac:chgData name="Jennifer_Wang 王雅慶" userId="S::jennifer_wang@coolermaster.com.tw::e7bfbf6a-21a7-4341-ae60-197248879a66" providerId="AD" clId="Web-{A5F64CE7-C74B-589D-9821-A7B8B5748E74}" dt="2023-07-11T09:05:32.790" v="69" actId="1076"/>
          <ac:spMkLst>
            <pc:docMk/>
            <pc:sldMk cId="634963886" sldId="265"/>
            <ac:spMk id="21" creationId="{DD61BD08-84CD-CF9A-E0FB-AC735D32EE91}"/>
          </ac:spMkLst>
        </pc:spChg>
        <pc:picChg chg="mod">
          <ac:chgData name="Jennifer_Wang 王雅慶" userId="S::jennifer_wang@coolermaster.com.tw::e7bfbf6a-21a7-4341-ae60-197248879a66" providerId="AD" clId="Web-{A5F64CE7-C74B-589D-9821-A7B8B5748E74}" dt="2023-07-11T08:47:22.515" v="23" actId="1076"/>
          <ac:picMkLst>
            <pc:docMk/>
            <pc:sldMk cId="634963886" sldId="265"/>
            <ac:picMk id="12" creationId="{ED94DC65-37CF-F2AF-3332-4BF08D3A509E}"/>
          </ac:picMkLst>
        </pc:picChg>
        <pc:picChg chg="add mod">
          <ac:chgData name="Jennifer_Wang 王雅慶" userId="S::jennifer_wang@coolermaster.com.tw::e7bfbf6a-21a7-4341-ae60-197248879a66" providerId="AD" clId="Web-{A5F64CE7-C74B-589D-9821-A7B8B5748E74}" dt="2023-07-11T08:47:12.327" v="9" actId="14100"/>
          <ac:picMkLst>
            <pc:docMk/>
            <pc:sldMk cId="634963886" sldId="265"/>
            <ac:picMk id="13" creationId="{7D72646C-2C72-CF7F-6E33-BD8702226E37}"/>
          </ac:picMkLst>
        </pc:picChg>
        <pc:picChg chg="add mod">
          <ac:chgData name="Jennifer_Wang 王雅慶" userId="S::jennifer_wang@coolermaster.com.tw::e7bfbf6a-21a7-4341-ae60-197248879a66" providerId="AD" clId="Web-{A5F64CE7-C74B-589D-9821-A7B8B5748E74}" dt="2023-07-11T08:52:22.229" v="41" actId="1076"/>
          <ac:picMkLst>
            <pc:docMk/>
            <pc:sldMk cId="634963886" sldId="265"/>
            <ac:picMk id="20" creationId="{8BC0EE9B-2616-EEA0-D688-2CDAD339F716}"/>
          </ac:picMkLst>
        </pc:picChg>
      </pc:sldChg>
    </pc:docChg>
  </pc:docChgLst>
  <pc:docChgLst>
    <pc:chgData name="Katthy_Tao 陶寶明珠" userId="S::katthy_tao@coolermaster.com.tw::696468c9-0cc1-4cc7-9f64-9678b05ad8c0" providerId="AD" clId="Web-{06D08B6C-EEEA-57AD-F3E1-DB646A9FB835}"/>
    <pc:docChg chg="modSld">
      <pc:chgData name="Katthy_Tao 陶寶明珠" userId="S::katthy_tao@coolermaster.com.tw::696468c9-0cc1-4cc7-9f64-9678b05ad8c0" providerId="AD" clId="Web-{06D08B6C-EEEA-57AD-F3E1-DB646A9FB835}" dt="2023-07-07T06:27:08.210" v="119"/>
      <pc:docMkLst>
        <pc:docMk/>
      </pc:docMkLst>
      <pc:sldChg chg="modSp">
        <pc:chgData name="Katthy_Tao 陶寶明珠" userId="S::katthy_tao@coolermaster.com.tw::696468c9-0cc1-4cc7-9f64-9678b05ad8c0" providerId="AD" clId="Web-{06D08B6C-EEEA-57AD-F3E1-DB646A9FB835}" dt="2023-07-07T06:27:08.210" v="119"/>
        <pc:sldMkLst>
          <pc:docMk/>
          <pc:sldMk cId="1476741263" sldId="267"/>
        </pc:sldMkLst>
        <pc:graphicFrameChg chg="mod modGraphic">
          <ac:chgData name="Katthy_Tao 陶寶明珠" userId="S::katthy_tao@coolermaster.com.tw::696468c9-0cc1-4cc7-9f64-9678b05ad8c0" providerId="AD" clId="Web-{06D08B6C-EEEA-57AD-F3E1-DB646A9FB835}" dt="2023-07-07T06:27:08.210" v="119"/>
          <ac:graphicFrameMkLst>
            <pc:docMk/>
            <pc:sldMk cId="1476741263" sldId="267"/>
            <ac:graphicFrameMk id="7" creationId="{84BF2076-48B6-D5AD-33E4-CF9A7E148271}"/>
          </ac:graphicFrameMkLst>
        </pc:graphicFrameChg>
      </pc:sldChg>
    </pc:docChg>
  </pc:docChgLst>
  <pc:docChgLst>
    <pc:chgData name="Jennifer_Wang 王雅慶" userId="S::jennifer_wang@coolermaster.com.tw::e7bfbf6a-21a7-4341-ae60-197248879a66" providerId="AD" clId="Web-{41F18033-ABC1-4313-8E4E-842B33E49C66}"/>
    <pc:docChg chg="modSld">
      <pc:chgData name="Jennifer_Wang 王雅慶" userId="S::jennifer_wang@coolermaster.com.tw::e7bfbf6a-21a7-4341-ae60-197248879a66" providerId="AD" clId="Web-{41F18033-ABC1-4313-8E4E-842B33E49C66}" dt="2023-07-11T08:44:20.328" v="8" actId="1076"/>
      <pc:docMkLst>
        <pc:docMk/>
      </pc:docMkLst>
      <pc:sldChg chg="addSp modSp">
        <pc:chgData name="Jennifer_Wang 王雅慶" userId="S::jennifer_wang@coolermaster.com.tw::e7bfbf6a-21a7-4341-ae60-197248879a66" providerId="AD" clId="Web-{41F18033-ABC1-4313-8E4E-842B33E49C66}" dt="2023-07-11T08:44:20.328" v="8" actId="1076"/>
        <pc:sldMkLst>
          <pc:docMk/>
          <pc:sldMk cId="634963886" sldId="265"/>
        </pc:sldMkLst>
        <pc:spChg chg="add mod">
          <ac:chgData name="Jennifer_Wang 王雅慶" userId="S::jennifer_wang@coolermaster.com.tw::e7bfbf6a-21a7-4341-ae60-197248879a66" providerId="AD" clId="Web-{41F18033-ABC1-4313-8E4E-842B33E49C66}" dt="2023-07-11T08:44:20.328" v="8" actId="1076"/>
          <ac:spMkLst>
            <pc:docMk/>
            <pc:sldMk cId="634963886" sldId="265"/>
            <ac:spMk id="11" creationId="{91B7B761-9726-9636-F1C8-4B08F3B5DB2D}"/>
          </ac:spMkLst>
        </pc:spChg>
      </pc:sldChg>
    </pc:docChg>
  </pc:docChgLst>
  <pc:docChgLst>
    <pc:chgData name="Buzz_Mai 麥朝瀚" userId="S::buzz_mai@coolermaster.com.tw::f7a3d935-5fdf-4c9c-8b3b-c86d38916273" providerId="AD" clId="Web-{3036DCA6-1FF3-5756-477A-7EDCFACCF7A3}"/>
    <pc:docChg chg="modSld">
      <pc:chgData name="Buzz_Mai 麥朝瀚" userId="S::buzz_mai@coolermaster.com.tw::f7a3d935-5fdf-4c9c-8b3b-c86d38916273" providerId="AD" clId="Web-{3036DCA6-1FF3-5756-477A-7EDCFACCF7A3}" dt="2023-09-21T03:56:25.854" v="53"/>
      <pc:docMkLst>
        <pc:docMk/>
      </pc:docMkLst>
      <pc:sldChg chg="addSp delSp modSp">
        <pc:chgData name="Buzz_Mai 麥朝瀚" userId="S::buzz_mai@coolermaster.com.tw::f7a3d935-5fdf-4c9c-8b3b-c86d38916273" providerId="AD" clId="Web-{3036DCA6-1FF3-5756-477A-7EDCFACCF7A3}" dt="2023-09-21T03:37:31.534" v="3"/>
        <pc:sldMkLst>
          <pc:docMk/>
          <pc:sldMk cId="842774925" sldId="263"/>
        </pc:sldMkLst>
        <pc:picChg chg="del">
          <ac:chgData name="Buzz_Mai 麥朝瀚" userId="S::buzz_mai@coolermaster.com.tw::f7a3d935-5fdf-4c9c-8b3b-c86d38916273" providerId="AD" clId="Web-{3036DCA6-1FF3-5756-477A-7EDCFACCF7A3}" dt="2023-09-21T03:37:31.534" v="3"/>
          <ac:picMkLst>
            <pc:docMk/>
            <pc:sldMk cId="842774925" sldId="263"/>
            <ac:picMk id="3" creationId="{DA732C8E-A85A-D709-2078-146750C547D4}"/>
          </ac:picMkLst>
        </pc:picChg>
        <pc:picChg chg="add mod ord">
          <ac:chgData name="Buzz_Mai 麥朝瀚" userId="S::buzz_mai@coolermaster.com.tw::f7a3d935-5fdf-4c9c-8b3b-c86d38916273" providerId="AD" clId="Web-{3036DCA6-1FF3-5756-477A-7EDCFACCF7A3}" dt="2023-09-21T03:37:29.894" v="2"/>
          <ac:picMkLst>
            <pc:docMk/>
            <pc:sldMk cId="842774925" sldId="263"/>
            <ac:picMk id="6" creationId="{8D9D427E-49C9-0D91-AC7A-CBC19186FFFC}"/>
          </ac:picMkLst>
        </pc:picChg>
      </pc:sldChg>
      <pc:sldChg chg="addSp delSp modSp">
        <pc:chgData name="Buzz_Mai 麥朝瀚" userId="S::buzz_mai@coolermaster.com.tw::f7a3d935-5fdf-4c9c-8b3b-c86d38916273" providerId="AD" clId="Web-{3036DCA6-1FF3-5756-477A-7EDCFACCF7A3}" dt="2023-09-21T03:56:25.854" v="53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3036DCA6-1FF3-5756-477A-7EDCFACCF7A3}" dt="2023-09-21T03:42:40.165" v="37"/>
          <ac:spMkLst>
            <pc:docMk/>
            <pc:sldMk cId="634963886" sldId="265"/>
            <ac:spMk id="16" creationId="{B2811046-DE62-42D0-B9EA-B9297206FB2B}"/>
          </ac:spMkLst>
        </pc:spChg>
        <pc:spChg chg="del">
          <ac:chgData name="Buzz_Mai 麥朝瀚" userId="S::buzz_mai@coolermaster.com.tw::f7a3d935-5fdf-4c9c-8b3b-c86d38916273" providerId="AD" clId="Web-{3036DCA6-1FF3-5756-477A-7EDCFACCF7A3}" dt="2023-09-21T03:40:36.476" v="29"/>
          <ac:spMkLst>
            <pc:docMk/>
            <pc:sldMk cId="634963886" sldId="265"/>
            <ac:spMk id="24" creationId="{956E53E4-E5FC-43AF-897E-A691DD2DECB0}"/>
          </ac:spMkLst>
        </pc:spChg>
        <pc:spChg chg="del">
          <ac:chgData name="Buzz_Mai 麥朝瀚" userId="S::buzz_mai@coolermaster.com.tw::f7a3d935-5fdf-4c9c-8b3b-c86d38916273" providerId="AD" clId="Web-{3036DCA6-1FF3-5756-477A-7EDCFACCF7A3}" dt="2023-09-21T03:42:34.228" v="35"/>
          <ac:spMkLst>
            <pc:docMk/>
            <pc:sldMk cId="634963886" sldId="265"/>
            <ac:spMk id="28" creationId="{421C9168-4F5B-4065-AA0E-4513C6F62325}"/>
          </ac:spMkLst>
        </pc:spChg>
        <pc:spChg chg="del">
          <ac:chgData name="Buzz_Mai 麥朝瀚" userId="S::buzz_mai@coolermaster.com.tw::f7a3d935-5fdf-4c9c-8b3b-c86d38916273" providerId="AD" clId="Web-{3036DCA6-1FF3-5756-477A-7EDCFACCF7A3}" dt="2023-09-21T03:56:25.854" v="53"/>
          <ac:spMkLst>
            <pc:docMk/>
            <pc:sldMk cId="634963886" sldId="265"/>
            <ac:spMk id="29" creationId="{024D30C0-CA55-4D9B-AF6D-4E2541778636}"/>
          </ac:spMkLst>
        </pc:spChg>
        <pc:picChg chg="del">
          <ac:chgData name="Buzz_Mai 麥朝瀚" userId="S::buzz_mai@coolermaster.com.tw::f7a3d935-5fdf-4c9c-8b3b-c86d38916273" providerId="AD" clId="Web-{3036DCA6-1FF3-5756-477A-7EDCFACCF7A3}" dt="2023-09-21T03:56:16.713" v="50"/>
          <ac:picMkLst>
            <pc:docMk/>
            <pc:sldMk cId="634963886" sldId="265"/>
            <ac:picMk id="10" creationId="{49ED0C29-0B85-0E43-4CDD-29FD7ED61179}"/>
          </ac:picMkLst>
        </pc:picChg>
        <pc:picChg chg="del">
          <ac:chgData name="Buzz_Mai 麥朝瀚" userId="S::buzz_mai@coolermaster.com.tw::f7a3d935-5fdf-4c9c-8b3b-c86d38916273" providerId="AD" clId="Web-{3036DCA6-1FF3-5756-477A-7EDCFACCF7A3}" dt="2023-09-21T03:38:05.941" v="11"/>
          <ac:picMkLst>
            <pc:docMk/>
            <pc:sldMk cId="634963886" sldId="265"/>
            <ac:picMk id="11" creationId="{DDB2F17A-BE74-7515-4A41-AD14698DA472}"/>
          </ac:picMkLst>
        </pc:picChg>
        <pc:picChg chg="del">
          <ac:chgData name="Buzz_Mai 麥朝瀚" userId="S::buzz_mai@coolermaster.com.tw::f7a3d935-5fdf-4c9c-8b3b-c86d38916273" providerId="AD" clId="Web-{3036DCA6-1FF3-5756-477A-7EDCFACCF7A3}" dt="2023-09-21T03:42:39.056" v="36"/>
          <ac:picMkLst>
            <pc:docMk/>
            <pc:sldMk cId="634963886" sldId="265"/>
            <ac:picMk id="12" creationId="{153C32C7-24DE-4DEA-B9BD-84827AF90C86}"/>
          </ac:picMkLst>
        </pc:picChg>
        <pc:picChg chg="add mod ord">
          <ac:chgData name="Buzz_Mai 麥朝瀚" userId="S::buzz_mai@coolermaster.com.tw::f7a3d935-5fdf-4c9c-8b3b-c86d38916273" providerId="AD" clId="Web-{3036DCA6-1FF3-5756-477A-7EDCFACCF7A3}" dt="2023-09-21T03:53:35.601" v="42" actId="1076"/>
          <ac:picMkLst>
            <pc:docMk/>
            <pc:sldMk cId="634963886" sldId="265"/>
            <ac:picMk id="17" creationId="{89080DED-44AE-2E84-D8F3-5B4D902CBB8C}"/>
          </ac:picMkLst>
        </pc:picChg>
        <pc:picChg chg="add mod">
          <ac:chgData name="Buzz_Mai 麥朝瀚" userId="S::buzz_mai@coolermaster.com.tw::f7a3d935-5fdf-4c9c-8b3b-c86d38916273" providerId="AD" clId="Web-{3036DCA6-1FF3-5756-477A-7EDCFACCF7A3}" dt="2023-09-21T03:39:12.130" v="21" actId="1076"/>
          <ac:picMkLst>
            <pc:docMk/>
            <pc:sldMk cId="634963886" sldId="265"/>
            <ac:picMk id="21" creationId="{18CA5CF5-75C8-E7B6-727A-2906FDFCD0B3}"/>
          </ac:picMkLst>
        </pc:picChg>
        <pc:picChg chg="del">
          <ac:chgData name="Buzz_Mai 麥朝瀚" userId="S::buzz_mai@coolermaster.com.tw::f7a3d935-5fdf-4c9c-8b3b-c86d38916273" providerId="AD" clId="Web-{3036DCA6-1FF3-5756-477A-7EDCFACCF7A3}" dt="2023-09-21T03:40:20.397" v="27"/>
          <ac:picMkLst>
            <pc:docMk/>
            <pc:sldMk cId="634963886" sldId="265"/>
            <ac:picMk id="22" creationId="{A377273B-3787-568A-61A7-9AC357B88F58}"/>
          </ac:picMkLst>
        </pc:picChg>
        <pc:picChg chg="del">
          <ac:chgData name="Buzz_Mai 麥朝瀚" userId="S::buzz_mai@coolermaster.com.tw::f7a3d935-5fdf-4c9c-8b3b-c86d38916273" providerId="AD" clId="Web-{3036DCA6-1FF3-5756-477A-7EDCFACCF7A3}" dt="2023-09-21T03:40:30.679" v="28"/>
          <ac:picMkLst>
            <pc:docMk/>
            <pc:sldMk cId="634963886" sldId="265"/>
            <ac:picMk id="23" creationId="{0A83EAB2-9998-4427-BBA2-9FC90F0C61A0}"/>
          </ac:picMkLst>
        </pc:picChg>
        <pc:picChg chg="add del">
          <ac:chgData name="Buzz_Mai 麥朝瀚" userId="S::buzz_mai@coolermaster.com.tw::f7a3d935-5fdf-4c9c-8b3b-c86d38916273" providerId="AD" clId="Web-{3036DCA6-1FF3-5756-477A-7EDCFACCF7A3}" dt="2023-09-21T03:56:24.807" v="52"/>
          <ac:picMkLst>
            <pc:docMk/>
            <pc:sldMk cId="634963886" sldId="265"/>
            <ac:picMk id="25" creationId="{D0F3A4E7-F101-4089-812A-C78CAC79A774}"/>
          </ac:picMkLst>
        </pc:picChg>
        <pc:picChg chg="del">
          <ac:chgData name="Buzz_Mai 麥朝瀚" userId="S::buzz_mai@coolermaster.com.tw::f7a3d935-5fdf-4c9c-8b3b-c86d38916273" providerId="AD" clId="Web-{3036DCA6-1FF3-5756-477A-7EDCFACCF7A3}" dt="2023-09-21T03:42:33.009" v="34"/>
          <ac:picMkLst>
            <pc:docMk/>
            <pc:sldMk cId="634963886" sldId="265"/>
            <ac:picMk id="26" creationId="{28E83E75-682D-4B1B-83B0-36728F5332EE}"/>
          </ac:picMkLst>
        </pc:picChg>
        <pc:picChg chg="add del mod ord">
          <ac:chgData name="Buzz_Mai 麥朝瀚" userId="S::buzz_mai@coolermaster.com.tw::f7a3d935-5fdf-4c9c-8b3b-c86d38916273" providerId="AD" clId="Web-{3036DCA6-1FF3-5756-477A-7EDCFACCF7A3}" dt="2023-09-21T03:42:13.290" v="33"/>
          <ac:picMkLst>
            <pc:docMk/>
            <pc:sldMk cId="634963886" sldId="265"/>
            <ac:picMk id="30" creationId="{67046774-F529-CF42-9D41-028F72377E3D}"/>
          </ac:picMkLst>
        </pc:picChg>
        <pc:picChg chg="add mod ord">
          <ac:chgData name="Buzz_Mai 麥朝瀚" userId="S::buzz_mai@coolermaster.com.tw::f7a3d935-5fdf-4c9c-8b3b-c86d38916273" providerId="AD" clId="Web-{3036DCA6-1FF3-5756-477A-7EDCFACCF7A3}" dt="2023-09-21T03:42:11.649" v="32"/>
          <ac:picMkLst>
            <pc:docMk/>
            <pc:sldMk cId="634963886" sldId="265"/>
            <ac:picMk id="31" creationId="{1869730D-9463-C6D9-358E-65B3F44F7BC3}"/>
          </ac:picMkLst>
        </pc:picChg>
        <pc:picChg chg="add mod ord">
          <ac:chgData name="Buzz_Mai 麥朝瀚" userId="S::buzz_mai@coolermaster.com.tw::f7a3d935-5fdf-4c9c-8b3b-c86d38916273" providerId="AD" clId="Web-{3036DCA6-1FF3-5756-477A-7EDCFACCF7A3}" dt="2023-09-21T03:56:22.510" v="51" actId="1076"/>
          <ac:picMkLst>
            <pc:docMk/>
            <pc:sldMk cId="634963886" sldId="265"/>
            <ac:picMk id="32" creationId="{BEA2AA7A-ACF2-880D-4682-4C30194D88B5}"/>
          </ac:picMkLst>
        </pc:picChg>
        <pc:picChg chg="del">
          <ac:chgData name="Buzz_Mai 麥朝瀚" userId="S::buzz_mai@coolermaster.com.tw::f7a3d935-5fdf-4c9c-8b3b-c86d38916273" providerId="AD" clId="Web-{3036DCA6-1FF3-5756-477A-7EDCFACCF7A3}" dt="2023-09-21T03:39:03.567" v="16"/>
          <ac:picMkLst>
            <pc:docMk/>
            <pc:sldMk cId="634963886" sldId="265"/>
            <ac:picMk id="43" creationId="{43A455FF-36CA-71B1-67C5-FDFBB9A691B4}"/>
          </ac:picMkLst>
        </pc:picChg>
      </pc:sldChg>
    </pc:docChg>
  </pc:docChgLst>
  <pc:docChgLst>
    <pc:chgData name="Buzz_Mai 麥朝瀚" userId="S::buzz_mai@coolermaster.com.tw::f7a3d935-5fdf-4c9c-8b3b-c86d38916273" providerId="AD" clId="Web-{4E8B2C76-A4FA-B8D2-F889-D2C09F2A784B}"/>
    <pc:docChg chg="modSld">
      <pc:chgData name="Buzz_Mai 麥朝瀚" userId="S::buzz_mai@coolermaster.com.tw::f7a3d935-5fdf-4c9c-8b3b-c86d38916273" providerId="AD" clId="Web-{4E8B2C76-A4FA-B8D2-F889-D2C09F2A784B}" dt="2023-10-04T09:24:18.246" v="40"/>
      <pc:docMkLst>
        <pc:docMk/>
      </pc:docMkLst>
      <pc:sldChg chg="addSp delSp modSp">
        <pc:chgData name="Buzz_Mai 麥朝瀚" userId="S::buzz_mai@coolermaster.com.tw::f7a3d935-5fdf-4c9c-8b3b-c86d38916273" providerId="AD" clId="Web-{4E8B2C76-A4FA-B8D2-F889-D2C09F2A784B}" dt="2023-10-04T09:24:18.246" v="40"/>
        <pc:sldMkLst>
          <pc:docMk/>
          <pc:sldMk cId="634963886" sldId="265"/>
        </pc:sldMkLst>
        <pc:spChg chg="del">
          <ac:chgData name="Buzz_Mai 麥朝瀚" userId="S::buzz_mai@coolermaster.com.tw::f7a3d935-5fdf-4c9c-8b3b-c86d38916273" providerId="AD" clId="Web-{4E8B2C76-A4FA-B8D2-F889-D2C09F2A784B}" dt="2023-10-04T06:26:07.488" v="33"/>
          <ac:spMkLst>
            <pc:docMk/>
            <pc:sldMk cId="634963886" sldId="265"/>
            <ac:spMk id="11" creationId="{125AC8CA-90C5-D461-3C5D-7BDCF1F80C9D}"/>
          </ac:spMkLst>
        </pc:spChg>
        <pc:spChg chg="del">
          <ac:chgData name="Buzz_Mai 麥朝瀚" userId="S::buzz_mai@coolermaster.com.tw::f7a3d935-5fdf-4c9c-8b3b-c86d38916273" providerId="AD" clId="Web-{4E8B2C76-A4FA-B8D2-F889-D2C09F2A784B}" dt="2023-10-04T06:26:08.754" v="34"/>
          <ac:spMkLst>
            <pc:docMk/>
            <pc:sldMk cId="634963886" sldId="265"/>
            <ac:spMk id="13" creationId="{87EC6488-8FB7-CB72-7501-CD51A1525F86}"/>
          </ac:spMkLst>
        </pc:spChg>
        <pc:spChg chg="del">
          <ac:chgData name="Buzz_Mai 麥朝瀚" userId="S::buzz_mai@coolermaster.com.tw::f7a3d935-5fdf-4c9c-8b3b-c86d38916273" providerId="AD" clId="Web-{4E8B2C76-A4FA-B8D2-F889-D2C09F2A784B}" dt="2023-10-04T06:26:10.051" v="35"/>
          <ac:spMkLst>
            <pc:docMk/>
            <pc:sldMk cId="634963886" sldId="265"/>
            <ac:spMk id="16" creationId="{86DE477C-E868-938D-5E6F-49911DAFE1B6}"/>
          </ac:spMkLst>
        </pc:spChg>
        <pc:spChg chg="del">
          <ac:chgData name="Buzz_Mai 麥朝瀚" userId="S::buzz_mai@coolermaster.com.tw::f7a3d935-5fdf-4c9c-8b3b-c86d38916273" providerId="AD" clId="Web-{4E8B2C76-A4FA-B8D2-F889-D2C09F2A784B}" dt="2023-10-04T06:26:05.894" v="32"/>
          <ac:spMkLst>
            <pc:docMk/>
            <pc:sldMk cId="634963886" sldId="265"/>
            <ac:spMk id="20" creationId="{7049366F-1FBA-23D3-E3C6-F8722910782C}"/>
          </ac:spMkLst>
        </pc:spChg>
        <pc:picChg chg="del">
          <ac:chgData name="Buzz_Mai 麥朝瀚" userId="S::buzz_mai@coolermaster.com.tw::f7a3d935-5fdf-4c9c-8b3b-c86d38916273" providerId="AD" clId="Web-{4E8B2C76-A4FA-B8D2-F889-D2C09F2A784B}" dt="2023-10-04T06:25:14.534" v="20"/>
          <ac:picMkLst>
            <pc:docMk/>
            <pc:sldMk cId="634963886" sldId="265"/>
            <ac:picMk id="10" creationId="{21D46A46-3199-4544-6D10-3C3B493DA91B}"/>
          </ac:picMkLst>
        </pc:picChg>
        <pc:picChg chg="add mod ord">
          <ac:chgData name="Buzz_Mai 麥朝瀚" userId="S::buzz_mai@coolermaster.com.tw::f7a3d935-5fdf-4c9c-8b3b-c86d38916273" providerId="AD" clId="Web-{4E8B2C76-A4FA-B8D2-F889-D2C09F2A784B}" dt="2023-10-04T09:24:16.793" v="39"/>
          <ac:picMkLst>
            <pc:docMk/>
            <pc:sldMk cId="634963886" sldId="265"/>
            <ac:picMk id="10" creationId="{7A169B40-F7A2-4973-BAE1-71E2A9E80911}"/>
          </ac:picMkLst>
        </pc:picChg>
        <pc:picChg chg="mod">
          <ac:chgData name="Buzz_Mai 麥朝瀚" userId="S::buzz_mai@coolermaster.com.tw::f7a3d935-5fdf-4c9c-8b3b-c86d38916273" providerId="AD" clId="Web-{4E8B2C76-A4FA-B8D2-F889-D2C09F2A784B}" dt="2023-10-04T06:25:29.441" v="27" actId="14100"/>
          <ac:picMkLst>
            <pc:docMk/>
            <pc:sldMk cId="634963886" sldId="265"/>
            <ac:picMk id="12" creationId="{C71A42B7-8E12-9C91-4829-E002865A1889}"/>
          </ac:picMkLst>
        </pc:picChg>
        <pc:picChg chg="del">
          <ac:chgData name="Buzz_Mai 麥朝瀚" userId="S::buzz_mai@coolermaster.com.tw::f7a3d935-5fdf-4c9c-8b3b-c86d38916273" providerId="AD" clId="Web-{4E8B2C76-A4FA-B8D2-F889-D2C09F2A784B}" dt="2023-10-04T06:25:16.237" v="22"/>
          <ac:picMkLst>
            <pc:docMk/>
            <pc:sldMk cId="634963886" sldId="265"/>
            <ac:picMk id="17" creationId="{89080DED-44AE-2E84-D8F3-5B4D902CBB8C}"/>
          </ac:picMkLst>
        </pc:picChg>
        <pc:picChg chg="del">
          <ac:chgData name="Buzz_Mai 麥朝瀚" userId="S::buzz_mai@coolermaster.com.tw::f7a3d935-5fdf-4c9c-8b3b-c86d38916273" providerId="AD" clId="Web-{4E8B2C76-A4FA-B8D2-F889-D2C09F2A784B}" dt="2023-10-04T06:24:44.158" v="11"/>
          <ac:picMkLst>
            <pc:docMk/>
            <pc:sldMk cId="634963886" sldId="265"/>
            <ac:picMk id="21" creationId="{18CA5CF5-75C8-E7B6-727A-2906FDFCD0B3}"/>
          </ac:picMkLst>
        </pc:picChg>
        <pc:picChg chg="del">
          <ac:chgData name="Buzz_Mai 麥朝瀚" userId="S::buzz_mai@coolermaster.com.tw::f7a3d935-5fdf-4c9c-8b3b-c86d38916273" providerId="AD" clId="Web-{4E8B2C76-A4FA-B8D2-F889-D2C09F2A784B}" dt="2023-10-04T06:26:04.348" v="31"/>
          <ac:picMkLst>
            <pc:docMk/>
            <pc:sldMk cId="634963886" sldId="265"/>
            <ac:picMk id="22" creationId="{2D1BA5A3-246D-AB0F-C74C-0A6600283F6A}"/>
          </ac:picMkLst>
        </pc:picChg>
        <pc:picChg chg="add mod">
          <ac:chgData name="Buzz_Mai 麥朝瀚" userId="S::buzz_mai@coolermaster.com.tw::f7a3d935-5fdf-4c9c-8b3b-c86d38916273" providerId="AD" clId="Web-{4E8B2C76-A4FA-B8D2-F889-D2C09F2A784B}" dt="2023-10-04T06:25:09.534" v="18" actId="1076"/>
          <ac:picMkLst>
            <pc:docMk/>
            <pc:sldMk cId="634963886" sldId="265"/>
            <ac:picMk id="23" creationId="{1D483956-07EE-621A-9859-88E99ECB8104}"/>
          </ac:picMkLst>
        </pc:picChg>
        <pc:picChg chg="add del mod">
          <ac:chgData name="Buzz_Mai 麥朝瀚" userId="S::buzz_mai@coolermaster.com.tw::f7a3d935-5fdf-4c9c-8b3b-c86d38916273" providerId="AD" clId="Web-{4E8B2C76-A4FA-B8D2-F889-D2C09F2A784B}" dt="2023-10-04T09:24:18.246" v="40"/>
          <ac:picMkLst>
            <pc:docMk/>
            <pc:sldMk cId="634963886" sldId="265"/>
            <ac:picMk id="24" creationId="{339BFC0B-6009-7A7C-59D3-A9EF3C959F13}"/>
          </ac:picMkLst>
        </pc:picChg>
        <pc:picChg chg="add mod">
          <ac:chgData name="Buzz_Mai 麥朝瀚" userId="S::buzz_mai@coolermaster.com.tw::f7a3d935-5fdf-4c9c-8b3b-c86d38916273" providerId="AD" clId="Web-{4E8B2C76-A4FA-B8D2-F889-D2C09F2A784B}" dt="2023-10-04T06:28:40.257" v="36" actId="1076"/>
          <ac:picMkLst>
            <pc:docMk/>
            <pc:sldMk cId="634963886" sldId="265"/>
            <ac:picMk id="25" creationId="{EF83F132-7CCF-8B8A-4E31-583BC810596B}"/>
          </ac:picMkLst>
        </pc:picChg>
        <pc:picChg chg="del">
          <ac:chgData name="Buzz_Mai 麥朝瀚" userId="S::buzz_mai@coolermaster.com.tw::f7a3d935-5fdf-4c9c-8b3b-c86d38916273" providerId="AD" clId="Web-{4E8B2C76-A4FA-B8D2-F889-D2C09F2A784B}" dt="2023-10-04T06:24:28.142" v="4"/>
          <ac:picMkLst>
            <pc:docMk/>
            <pc:sldMk cId="634963886" sldId="265"/>
            <ac:picMk id="32" creationId="{BEA2AA7A-ACF2-880D-4682-4C30194D88B5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8F87A32F-6E42-3661-31A5-EDFB83697901}"/>
    <pc:docChg chg="modSld">
      <pc:chgData name="Jennifer_Wang 王雅慶" userId="S::jennifer_wang@coolermaster.com.tw::e7bfbf6a-21a7-4341-ae60-197248879a66" providerId="AD" clId="Web-{8F87A32F-6E42-3661-31A5-EDFB83697901}" dt="2023-10-30T02:58:48.270" v="2" actId="20577"/>
      <pc:docMkLst>
        <pc:docMk/>
      </pc:docMkLst>
      <pc:sldChg chg="delSp modSp">
        <pc:chgData name="Jennifer_Wang 王雅慶" userId="S::jennifer_wang@coolermaster.com.tw::e7bfbf6a-21a7-4341-ae60-197248879a66" providerId="AD" clId="Web-{8F87A32F-6E42-3661-31A5-EDFB83697901}" dt="2023-10-30T02:58:48.270" v="2" actId="20577"/>
        <pc:sldMkLst>
          <pc:docMk/>
          <pc:sldMk cId="842774925" sldId="263"/>
        </pc:sldMkLst>
        <pc:spChg chg="del">
          <ac:chgData name="Jennifer_Wang 王雅慶" userId="S::jennifer_wang@coolermaster.com.tw::e7bfbf6a-21a7-4341-ae60-197248879a66" providerId="AD" clId="Web-{8F87A32F-6E42-3661-31A5-EDFB83697901}" dt="2023-10-30T02:58:33.316" v="0"/>
          <ac:spMkLst>
            <pc:docMk/>
            <pc:sldMk cId="842774925" sldId="263"/>
            <ac:spMk id="3" creationId="{B85A1FD7-091A-D862-4A37-11703CDD1EC3}"/>
          </ac:spMkLst>
        </pc:spChg>
        <pc:spChg chg="mod">
          <ac:chgData name="Jennifer_Wang 王雅慶" userId="S::jennifer_wang@coolermaster.com.tw::e7bfbf6a-21a7-4341-ae60-197248879a66" providerId="AD" clId="Web-{8F87A32F-6E42-3661-31A5-EDFB83697901}" dt="2023-10-30T02:58:48.270" v="2" actId="20577"/>
          <ac:spMkLst>
            <pc:docMk/>
            <pc:sldMk cId="842774925" sldId="263"/>
            <ac:spMk id="11" creationId="{DE1B7B5F-AA03-468C-9E93-2936199B1307}"/>
          </ac:spMkLst>
        </pc:spChg>
      </pc:sldChg>
    </pc:docChg>
  </pc:docChgLst>
  <pc:docChgLst>
    <pc:chgData name="Robin_Chang 張智瑋" userId="S::robin_chang@coolermaster.com.tw::8ccc71ed-a58c-4b3b-be19-d7b365d618fd" providerId="AD" clId="Web-{308CE351-D912-D1CB-8533-44519AD8F062}"/>
    <pc:docChg chg="modSld">
      <pc:chgData name="Robin_Chang 張智瑋" userId="S::robin_chang@coolermaster.com.tw::8ccc71ed-a58c-4b3b-be19-d7b365d618fd" providerId="AD" clId="Web-{308CE351-D912-D1CB-8533-44519AD8F062}" dt="2023-11-02T05:20:41.173" v="9" actId="1076"/>
      <pc:docMkLst>
        <pc:docMk/>
      </pc:docMkLst>
      <pc:sldChg chg="addSp delSp modSp">
        <pc:chgData name="Robin_Chang 張智瑋" userId="S::robin_chang@coolermaster.com.tw::8ccc71ed-a58c-4b3b-be19-d7b365d618fd" providerId="AD" clId="Web-{308CE351-D912-D1CB-8533-44519AD8F062}" dt="2023-11-02T05:20:41.173" v="9" actId="1076"/>
        <pc:sldMkLst>
          <pc:docMk/>
          <pc:sldMk cId="634963886" sldId="265"/>
        </pc:sldMkLst>
        <pc:spChg chg="del">
          <ac:chgData name="Robin_Chang 張智瑋" userId="S::robin_chang@coolermaster.com.tw::8ccc71ed-a58c-4b3b-be19-d7b365d618fd" providerId="AD" clId="Web-{308CE351-D912-D1CB-8533-44519AD8F062}" dt="2023-11-02T05:20:29.813" v="2"/>
          <ac:spMkLst>
            <pc:docMk/>
            <pc:sldMk cId="634963886" sldId="265"/>
            <ac:spMk id="11" creationId="{349A840B-DA17-4BA9-A5AF-E8C64D09A2A2}"/>
          </ac:spMkLst>
        </pc:spChg>
        <pc:picChg chg="del">
          <ac:chgData name="Robin_Chang 張智瑋" userId="S::robin_chang@coolermaster.com.tw::8ccc71ed-a58c-4b3b-be19-d7b365d618fd" providerId="AD" clId="Web-{308CE351-D912-D1CB-8533-44519AD8F062}" dt="2023-11-02T05:20:30.220" v="3"/>
          <ac:picMkLst>
            <pc:docMk/>
            <pc:sldMk cId="634963886" sldId="265"/>
            <ac:picMk id="10" creationId="{EC1A45CB-11A2-490B-844C-4A5B5F4F870B}"/>
          </ac:picMkLst>
        </pc:picChg>
        <pc:picChg chg="add mod">
          <ac:chgData name="Robin_Chang 張智瑋" userId="S::robin_chang@coolermaster.com.tw::8ccc71ed-a58c-4b3b-be19-d7b365d618fd" providerId="AD" clId="Web-{308CE351-D912-D1CB-8533-44519AD8F062}" dt="2023-11-02T05:20:41.173" v="9" actId="1076"/>
          <ac:picMkLst>
            <pc:docMk/>
            <pc:sldMk cId="634963886" sldId="265"/>
            <ac:picMk id="12" creationId="{968F7082-A054-1384-79B1-4D6A2773285F}"/>
          </ac:picMkLst>
        </pc:picChg>
        <pc:picChg chg="del mod">
          <ac:chgData name="Robin_Chang 張智瑋" userId="S::robin_chang@coolermaster.com.tw::8ccc71ed-a58c-4b3b-be19-d7b365d618fd" providerId="AD" clId="Web-{308CE351-D912-D1CB-8533-44519AD8F062}" dt="2023-11-02T05:20:35.985" v="6"/>
          <ac:picMkLst>
            <pc:docMk/>
            <pc:sldMk cId="634963886" sldId="265"/>
            <ac:picMk id="31" creationId="{1869730D-9463-C6D9-358E-65B3F44F7BC3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AB425E3F-30EA-49D1-A877-AA77F4E327EF}"/>
    <pc:docChg chg="modSld">
      <pc:chgData name="Jennifer_Wang 王雅慶" userId="S::jennifer_wang@coolermaster.com.tw::e7bfbf6a-21a7-4341-ae60-197248879a66" providerId="AD" clId="Web-{AB425E3F-30EA-49D1-A877-AA77F4E327EF}" dt="2023-07-11T08:46:09.179" v="16" actId="1076"/>
      <pc:docMkLst>
        <pc:docMk/>
      </pc:docMkLst>
      <pc:sldChg chg="addSp delSp modSp">
        <pc:chgData name="Jennifer_Wang 王雅慶" userId="S::jennifer_wang@coolermaster.com.tw::e7bfbf6a-21a7-4341-ae60-197248879a66" providerId="AD" clId="Web-{AB425E3F-30EA-49D1-A877-AA77F4E327EF}" dt="2023-07-11T08:46:09.179" v="16" actId="1076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AB425E3F-30EA-49D1-A877-AA77F4E327EF}" dt="2023-07-11T08:45:44.741" v="4" actId="14100"/>
          <ac:spMkLst>
            <pc:docMk/>
            <pc:sldMk cId="634963886" sldId="265"/>
            <ac:spMk id="11" creationId="{91B7B761-9726-9636-F1C8-4B08F3B5DB2D}"/>
          </ac:spMkLst>
        </pc:spChg>
        <pc:spChg chg="add mod">
          <ac:chgData name="Jennifer_Wang 王雅慶" userId="S::jennifer_wang@coolermaster.com.tw::e7bfbf6a-21a7-4341-ae60-197248879a66" providerId="AD" clId="Web-{AB425E3F-30EA-49D1-A877-AA77F4E327EF}" dt="2023-07-11T08:46:09.179" v="16" actId="1076"/>
          <ac:spMkLst>
            <pc:docMk/>
            <pc:sldMk cId="634963886" sldId="265"/>
            <ac:spMk id="16" creationId="{0F0A5CC2-CDBA-E8BF-6E7F-B88855554717}"/>
          </ac:spMkLst>
        </pc:spChg>
        <pc:picChg chg="add mod">
          <ac:chgData name="Jennifer_Wang 王雅慶" userId="S::jennifer_wang@coolermaster.com.tw::e7bfbf6a-21a7-4341-ae60-197248879a66" providerId="AD" clId="Web-{AB425E3F-30EA-49D1-A877-AA77F4E327EF}" dt="2023-07-11T08:45:42.773" v="3" actId="1076"/>
          <ac:picMkLst>
            <pc:docMk/>
            <pc:sldMk cId="634963886" sldId="265"/>
            <ac:picMk id="12" creationId="{ED94DC65-37CF-F2AF-3332-4BF08D3A509E}"/>
          </ac:picMkLst>
        </pc:picChg>
        <pc:picChg chg="add del mod">
          <ac:chgData name="Jennifer_Wang 王雅慶" userId="S::jennifer_wang@coolermaster.com.tw::e7bfbf6a-21a7-4341-ae60-197248879a66" providerId="AD" clId="Web-{AB425E3F-30EA-49D1-A877-AA77F4E327EF}" dt="2023-07-11T08:45:49.523" v="6"/>
          <ac:picMkLst>
            <pc:docMk/>
            <pc:sldMk cId="634963886" sldId="265"/>
            <ac:picMk id="13" creationId="{7F5BD863-8679-6575-B4D3-A17A0E18B1C9}"/>
          </ac:picMkLst>
        </pc:picChg>
      </pc:sldChg>
    </pc:docChg>
  </pc:docChgLst>
  <pc:docChgLst>
    <pc:chgData name="Katthy_Tao 陶寶明珠" userId="S::katthy_tao@coolermaster.com.tw::696468c9-0cc1-4cc7-9f64-9678b05ad8c0" providerId="AD" clId="Web-{F532AC47-B8BC-9C3E-CB21-81633901E15F}"/>
    <pc:docChg chg="modSld">
      <pc:chgData name="Katthy_Tao 陶寶明珠" userId="S::katthy_tao@coolermaster.com.tw::696468c9-0cc1-4cc7-9f64-9678b05ad8c0" providerId="AD" clId="Web-{F532AC47-B8BC-9C3E-CB21-81633901E15F}" dt="2023-07-11T08:55:00.760" v="6" actId="20577"/>
      <pc:docMkLst>
        <pc:docMk/>
      </pc:docMkLst>
      <pc:sldChg chg="modSp">
        <pc:chgData name="Katthy_Tao 陶寶明珠" userId="S::katthy_tao@coolermaster.com.tw::696468c9-0cc1-4cc7-9f64-9678b05ad8c0" providerId="AD" clId="Web-{F532AC47-B8BC-9C3E-CB21-81633901E15F}" dt="2023-07-11T08:55:00.760" v="6" actId="20577"/>
        <pc:sldMkLst>
          <pc:docMk/>
          <pc:sldMk cId="842774925" sldId="263"/>
        </pc:sldMkLst>
        <pc:spChg chg="mod">
          <ac:chgData name="Katthy_Tao 陶寶明珠" userId="S::katthy_tao@coolermaster.com.tw::696468c9-0cc1-4cc7-9f64-9678b05ad8c0" providerId="AD" clId="Web-{F532AC47-B8BC-9C3E-CB21-81633901E15F}" dt="2023-07-11T08:55:00.760" v="6" actId="20577"/>
          <ac:spMkLst>
            <pc:docMk/>
            <pc:sldMk cId="842774925" sldId="263"/>
            <ac:spMk id="4" creationId="{8C64372D-AD08-49E1-94C3-2667A007C048}"/>
          </ac:spMkLst>
        </pc:spChg>
      </pc:sldChg>
    </pc:docChg>
  </pc:docChgLst>
  <pc:docChgLst>
    <pc:chgData name="Robin_Chang 張智瑋" userId="S::robin_chang@coolermaster.com.tw::8ccc71ed-a58c-4b3b-be19-d7b365d618fd" providerId="AD" clId="Web-{67B7D3D7-7104-87C8-2B2A-CA99C2105C5E}"/>
    <pc:docChg chg="modSld">
      <pc:chgData name="Robin_Chang 張智瑋" userId="S::robin_chang@coolermaster.com.tw::8ccc71ed-a58c-4b3b-be19-d7b365d618fd" providerId="AD" clId="Web-{67B7D3D7-7104-87C8-2B2A-CA99C2105C5E}" dt="2023-10-25T06:03:58.627" v="12" actId="1076"/>
      <pc:docMkLst>
        <pc:docMk/>
      </pc:docMkLst>
      <pc:sldChg chg="addSp delSp modSp">
        <pc:chgData name="Robin_Chang 張智瑋" userId="S::robin_chang@coolermaster.com.tw::8ccc71ed-a58c-4b3b-be19-d7b365d618fd" providerId="AD" clId="Web-{67B7D3D7-7104-87C8-2B2A-CA99C2105C5E}" dt="2023-10-25T06:03:58.627" v="12" actId="1076"/>
        <pc:sldMkLst>
          <pc:docMk/>
          <pc:sldMk cId="634963886" sldId="265"/>
        </pc:sldMkLst>
        <pc:picChg chg="mod">
          <ac:chgData name="Robin_Chang 張智瑋" userId="S::robin_chang@coolermaster.com.tw::8ccc71ed-a58c-4b3b-be19-d7b365d618fd" providerId="AD" clId="Web-{67B7D3D7-7104-87C8-2B2A-CA99C2105C5E}" dt="2023-10-25T06:03:58.627" v="12" actId="1076"/>
          <ac:picMkLst>
            <pc:docMk/>
            <pc:sldMk cId="634963886" sldId="265"/>
            <ac:picMk id="22" creationId="{A4999532-023D-2217-2CD5-EE0FEDCB5394}"/>
          </ac:picMkLst>
        </pc:picChg>
        <pc:picChg chg="del">
          <ac:chgData name="Robin_Chang 張智瑋" userId="S::robin_chang@coolermaster.com.tw::8ccc71ed-a58c-4b3b-be19-d7b365d618fd" providerId="AD" clId="Web-{67B7D3D7-7104-87C8-2B2A-CA99C2105C5E}" dt="2023-10-25T06:01:25.217" v="3"/>
          <ac:picMkLst>
            <pc:docMk/>
            <pc:sldMk cId="634963886" sldId="265"/>
            <ac:picMk id="23" creationId="{1D483956-07EE-621A-9859-88E99ECB8104}"/>
          </ac:picMkLst>
        </pc:picChg>
        <pc:picChg chg="add mod">
          <ac:chgData name="Robin_Chang 張智瑋" userId="S::robin_chang@coolermaster.com.tw::8ccc71ed-a58c-4b3b-be19-d7b365d618fd" providerId="AD" clId="Web-{67B7D3D7-7104-87C8-2B2A-CA99C2105C5E}" dt="2023-10-25T06:03:52.689" v="11" actId="1076"/>
          <ac:picMkLst>
            <pc:docMk/>
            <pc:sldMk cId="634963886" sldId="265"/>
            <ac:picMk id="24" creationId="{03D7886A-FC41-CA16-C5B6-956C653BFEED}"/>
          </ac:picMkLst>
        </pc:picChg>
      </pc:sldChg>
    </pc:docChg>
  </pc:docChgLst>
  <pc:docChgLst>
    <pc:chgData name="Katthy_Tao 陶寶明珠" userId="S::katthy_tao@coolermaster.com.tw::696468c9-0cc1-4cc7-9f64-9678b05ad8c0" providerId="AD" clId="Web-{98BBDDF0-2E8D-79A8-FDD1-F3FCA232EBD8}"/>
    <pc:docChg chg="modSld">
      <pc:chgData name="Katthy_Tao 陶寶明珠" userId="S::katthy_tao@coolermaster.com.tw::696468c9-0cc1-4cc7-9f64-9678b05ad8c0" providerId="AD" clId="Web-{98BBDDF0-2E8D-79A8-FDD1-F3FCA232EBD8}" dt="2023-07-07T06:19:44.278" v="705"/>
      <pc:docMkLst>
        <pc:docMk/>
      </pc:docMkLst>
      <pc:sldChg chg="modSp">
        <pc:chgData name="Katthy_Tao 陶寶明珠" userId="S::katthy_tao@coolermaster.com.tw::696468c9-0cc1-4cc7-9f64-9678b05ad8c0" providerId="AD" clId="Web-{98BBDDF0-2E8D-79A8-FDD1-F3FCA232EBD8}" dt="2023-07-07T05:56:12.470" v="117" actId="1076"/>
        <pc:sldMkLst>
          <pc:docMk/>
          <pc:sldMk cId="4030692058" sldId="266"/>
        </pc:sldMkLst>
        <pc:graphicFrameChg chg="mod modGraphic">
          <ac:chgData name="Katthy_Tao 陶寶明珠" userId="S::katthy_tao@coolermaster.com.tw::696468c9-0cc1-4cc7-9f64-9678b05ad8c0" providerId="AD" clId="Web-{98BBDDF0-2E8D-79A8-FDD1-F3FCA232EBD8}" dt="2023-07-07T05:52:25.025" v="85"/>
          <ac:graphicFrameMkLst>
            <pc:docMk/>
            <pc:sldMk cId="4030692058" sldId="266"/>
            <ac:graphicFrameMk id="10" creationId="{10CD2E76-2495-9CDC-45AD-49AB8705321A}"/>
          </ac:graphicFrameMkLst>
        </pc:graphicFrameChg>
        <pc:graphicFrameChg chg="mod modGraphic">
          <ac:chgData name="Katthy_Tao 陶寶明珠" userId="S::katthy_tao@coolermaster.com.tw::696468c9-0cc1-4cc7-9f64-9678b05ad8c0" providerId="AD" clId="Web-{98BBDDF0-2E8D-79A8-FDD1-F3FCA232EBD8}" dt="2023-07-07T05:56:12.470" v="117" actId="1076"/>
          <ac:graphicFrameMkLst>
            <pc:docMk/>
            <pc:sldMk cId="4030692058" sldId="266"/>
            <ac:graphicFrameMk id="12" creationId="{6EC10C5E-C0C2-8D06-7C55-65DC459894FE}"/>
          </ac:graphicFrameMkLst>
        </pc:graphicFrameChg>
      </pc:sldChg>
      <pc:sldChg chg="addSp delSp modSp">
        <pc:chgData name="Katthy_Tao 陶寶明珠" userId="S::katthy_tao@coolermaster.com.tw::696468c9-0cc1-4cc7-9f64-9678b05ad8c0" providerId="AD" clId="Web-{98BBDDF0-2E8D-79A8-FDD1-F3FCA232EBD8}" dt="2023-07-07T06:19:44.278" v="705"/>
        <pc:sldMkLst>
          <pc:docMk/>
          <pc:sldMk cId="1476741263" sldId="267"/>
        </pc:sldMkLst>
        <pc:graphicFrameChg chg="del">
          <ac:chgData name="Katthy_Tao 陶寶明珠" userId="S::katthy_tao@coolermaster.com.tw::696468c9-0cc1-4cc7-9f64-9678b05ad8c0" providerId="AD" clId="Web-{98BBDDF0-2E8D-79A8-FDD1-F3FCA232EBD8}" dt="2023-07-07T06:08:38.383" v="473"/>
          <ac:graphicFrameMkLst>
            <pc:docMk/>
            <pc:sldMk cId="1476741263" sldId="267"/>
            <ac:graphicFrameMk id="2" creationId="{88EA4E25-F153-4487-B14D-C02EE0382052}"/>
          </ac:graphicFrameMkLst>
        </pc:graphicFrameChg>
        <pc:graphicFrameChg chg="del">
          <ac:chgData name="Katthy_Tao 陶寶明珠" userId="S::katthy_tao@coolermaster.com.tw::696468c9-0cc1-4cc7-9f64-9678b05ad8c0" providerId="AD" clId="Web-{98BBDDF0-2E8D-79A8-FDD1-F3FCA232EBD8}" dt="2023-07-07T05:56:58.690" v="118"/>
          <ac:graphicFrameMkLst>
            <pc:docMk/>
            <pc:sldMk cId="1476741263" sldId="267"/>
            <ac:graphicFrameMk id="4" creationId="{E1066E2D-B846-4C2A-AA40-CF50DFF1DE46}"/>
          </ac:graphicFrameMkLst>
        </pc:graphicFrameChg>
        <pc:graphicFrameChg chg="add mod modGraphic">
          <ac:chgData name="Katthy_Tao 陶寶明珠" userId="S::katthy_tao@coolermaster.com.tw::696468c9-0cc1-4cc7-9f64-9678b05ad8c0" providerId="AD" clId="Web-{98BBDDF0-2E8D-79A8-FDD1-F3FCA232EBD8}" dt="2023-07-07T06:19:44.278" v="705"/>
          <ac:graphicFrameMkLst>
            <pc:docMk/>
            <pc:sldMk cId="1476741263" sldId="267"/>
            <ac:graphicFrameMk id="5" creationId="{EADFC9D3-3166-F02E-B9DF-D5143BCED57C}"/>
          </ac:graphicFrameMkLst>
        </pc:graphicFrameChg>
        <pc:graphicFrameChg chg="add mod modGraphic">
          <ac:chgData name="Katthy_Tao 陶寶明珠" userId="S::katthy_tao@coolermaster.com.tw::696468c9-0cc1-4cc7-9f64-9678b05ad8c0" providerId="AD" clId="Web-{98BBDDF0-2E8D-79A8-FDD1-F3FCA232EBD8}" dt="2023-07-07T06:19:09.871" v="667"/>
          <ac:graphicFrameMkLst>
            <pc:docMk/>
            <pc:sldMk cId="1476741263" sldId="267"/>
            <ac:graphicFrameMk id="7" creationId="{84BF2076-48B6-D5AD-33E4-CF9A7E148271}"/>
          </ac:graphicFrameMkLst>
        </pc:graphicFrameChg>
        <pc:graphicFrameChg chg="add del mod modGraphic">
          <ac:chgData name="Katthy_Tao 陶寶明珠" userId="S::katthy_tao@coolermaster.com.tw::696468c9-0cc1-4cc7-9f64-9678b05ad8c0" providerId="AD" clId="Web-{98BBDDF0-2E8D-79A8-FDD1-F3FCA232EBD8}" dt="2023-07-07T06:19:16.090" v="668"/>
          <ac:graphicFrameMkLst>
            <pc:docMk/>
            <pc:sldMk cId="1476741263" sldId="267"/>
            <ac:graphicFrameMk id="9" creationId="{91C1C721-4D29-CCBB-6B75-24BAA9E77E98}"/>
          </ac:graphicFrameMkLst>
        </pc:graphicFrameChg>
      </pc:sldChg>
    </pc:docChg>
  </pc:docChgLst>
  <pc:docChgLst>
    <pc:chgData name="Jennifer_Wang 王雅慶" userId="S::jennifer_wang@coolermaster.com.tw::e7bfbf6a-21a7-4341-ae60-197248879a66" providerId="AD" clId="Web-{EBFE9D2E-B63B-41B0-ADCF-A1CA6728FD26}"/>
    <pc:docChg chg="modSld">
      <pc:chgData name="Jennifer_Wang 王雅慶" userId="S::jennifer_wang@coolermaster.com.tw::e7bfbf6a-21a7-4341-ae60-197248879a66" providerId="AD" clId="Web-{EBFE9D2E-B63B-41B0-ADCF-A1CA6728FD26}" dt="2023-07-13T04:23:06.810" v="2" actId="20577"/>
      <pc:docMkLst>
        <pc:docMk/>
      </pc:docMkLst>
      <pc:sldChg chg="modSp">
        <pc:chgData name="Jennifer_Wang 王雅慶" userId="S::jennifer_wang@coolermaster.com.tw::e7bfbf6a-21a7-4341-ae60-197248879a66" providerId="AD" clId="Web-{EBFE9D2E-B63B-41B0-ADCF-A1CA6728FD26}" dt="2023-07-13T04:23:06.810" v="2" actId="20577"/>
        <pc:sldMkLst>
          <pc:docMk/>
          <pc:sldMk cId="634963886" sldId="265"/>
        </pc:sldMkLst>
        <pc:spChg chg="mod">
          <ac:chgData name="Jennifer_Wang 王雅慶" userId="S::jennifer_wang@coolermaster.com.tw::e7bfbf6a-21a7-4341-ae60-197248879a66" providerId="AD" clId="Web-{EBFE9D2E-B63B-41B0-ADCF-A1CA6728FD26}" dt="2023-07-13T04:23:06.810" v="2" actId="20577"/>
          <ac:spMkLst>
            <pc:docMk/>
            <pc:sldMk cId="634963886" sldId="265"/>
            <ac:spMk id="21" creationId="{DD61BD08-84CD-CF9A-E0FB-AC735D32EE91}"/>
          </ac:spMkLst>
        </pc:spChg>
      </pc:sldChg>
    </pc:docChg>
  </pc:docChgLst>
  <pc:docChgLst>
    <pc:chgData name="Buzz_Mai 麥朝瀚" userId="S::buzz_mai@coolermaster.com.tw::f7a3d935-5fdf-4c9c-8b3b-c86d38916273" providerId="AD" clId="Web-{2E31B4CF-E82D-2DA6-6209-E274CAC3C75D}"/>
    <pc:docChg chg="addSld delSld sldOrd">
      <pc:chgData name="Buzz_Mai 麥朝瀚" userId="S::buzz_mai@coolermaster.com.tw::f7a3d935-5fdf-4c9c-8b3b-c86d38916273" providerId="AD" clId="Web-{2E31B4CF-E82D-2DA6-6209-E274CAC3C75D}" dt="2023-10-04T09:37:44.233" v="2"/>
      <pc:docMkLst>
        <pc:docMk/>
      </pc:docMkLst>
      <pc:sldChg chg="ord">
        <pc:chgData name="Buzz_Mai 麥朝瀚" userId="S::buzz_mai@coolermaster.com.tw::f7a3d935-5fdf-4c9c-8b3b-c86d38916273" providerId="AD" clId="Web-{2E31B4CF-E82D-2DA6-6209-E274CAC3C75D}" dt="2023-10-04T09:37:44.233" v="2"/>
        <pc:sldMkLst>
          <pc:docMk/>
          <pc:sldMk cId="634963886" sldId="265"/>
        </pc:sldMkLst>
      </pc:sldChg>
      <pc:sldChg chg="add del">
        <pc:chgData name="Buzz_Mai 麥朝瀚" userId="S::buzz_mai@coolermaster.com.tw::f7a3d935-5fdf-4c9c-8b3b-c86d38916273" providerId="AD" clId="Web-{2E31B4CF-E82D-2DA6-6209-E274CAC3C75D}" dt="2023-10-04T09:37:26.092" v="1"/>
        <pc:sldMkLst>
          <pc:docMk/>
          <pc:sldMk cId="4030692058" sldId="266"/>
        </pc:sldMkLst>
      </pc:sldChg>
    </pc:docChg>
  </pc:docChgLst>
  <pc:docChgLst>
    <pc:chgData name="Taylory_Liao 廖堉慈" userId="S::taylory_liao@coolermaster.com.tw::3a6d505f-c930-44c3-9e83-c7949c1ae518" providerId="AD" clId="Web-{1431BFA5-3741-1F3F-21D2-A5FA76818F9F}"/>
    <pc:docChg chg="modSld">
      <pc:chgData name="Taylory_Liao 廖堉慈" userId="S::taylory_liao@coolermaster.com.tw::3a6d505f-c930-44c3-9e83-c7949c1ae518" providerId="AD" clId="Web-{1431BFA5-3741-1F3F-21D2-A5FA76818F9F}" dt="2023-10-06T08:53:29.903" v="7" actId="20577"/>
      <pc:docMkLst>
        <pc:docMk/>
      </pc:docMkLst>
      <pc:sldChg chg="modSp">
        <pc:chgData name="Taylory_Liao 廖堉慈" userId="S::taylory_liao@coolermaster.com.tw::3a6d505f-c930-44c3-9e83-c7949c1ae518" providerId="AD" clId="Web-{1431BFA5-3741-1F3F-21D2-A5FA76818F9F}" dt="2023-10-06T08:53:29.903" v="7" actId="20577"/>
        <pc:sldMkLst>
          <pc:docMk/>
          <pc:sldMk cId="842774925" sldId="263"/>
        </pc:sldMkLst>
        <pc:spChg chg="mod">
          <ac:chgData name="Taylory_Liao 廖堉慈" userId="S::taylory_liao@coolermaster.com.tw::3a6d505f-c930-44c3-9e83-c7949c1ae518" providerId="AD" clId="Web-{1431BFA5-3741-1F3F-21D2-A5FA76818F9F}" dt="2023-10-06T08:53:29.903" v="7" actId="20577"/>
          <ac:spMkLst>
            <pc:docMk/>
            <pc:sldMk cId="842774925" sldId="263"/>
            <ac:spMk id="5" creationId="{DC709546-1A43-46FA-93B1-366891501DB2}"/>
          </ac:spMkLst>
        </pc:spChg>
        <pc:spChg chg="mod">
          <ac:chgData name="Taylory_Liao 廖堉慈" userId="S::taylory_liao@coolermaster.com.tw::3a6d505f-c930-44c3-9e83-c7949c1ae518" providerId="AD" clId="Web-{1431BFA5-3741-1F3F-21D2-A5FA76818F9F}" dt="2023-10-06T08:53:16.028" v="4" actId="20577"/>
          <ac:spMkLst>
            <pc:docMk/>
            <pc:sldMk cId="842774925" sldId="263"/>
            <ac:spMk id="11" creationId="{DE1B7B5F-AA03-468C-9E93-2936199B1307}"/>
          </ac:spMkLst>
        </pc:spChg>
      </pc:sldChg>
    </pc:docChg>
  </pc:docChgLst>
  <pc:docChgLst>
    <pc:chgData name="Jennifer_Wang 王雅慶" userId="S::jennifer_wang@coolermaster.com.tw::e7bfbf6a-21a7-4341-ae60-197248879a66" providerId="AD" clId="Web-{3D5F2CA5-A401-4E9C-AF18-961E9DA1C147}"/>
    <pc:docChg chg="modSld">
      <pc:chgData name="Jennifer_Wang 王雅慶" userId="S::jennifer_wang@coolermaster.com.tw::e7bfbf6a-21a7-4341-ae60-197248879a66" providerId="AD" clId="Web-{3D5F2CA5-A401-4E9C-AF18-961E9DA1C147}" dt="2023-10-23T06:59:34.670" v="30" actId="20577"/>
      <pc:docMkLst>
        <pc:docMk/>
      </pc:docMkLst>
      <pc:sldChg chg="addSp modSp">
        <pc:chgData name="Jennifer_Wang 王雅慶" userId="S::jennifer_wang@coolermaster.com.tw::e7bfbf6a-21a7-4341-ae60-197248879a66" providerId="AD" clId="Web-{3D5F2CA5-A401-4E9C-AF18-961E9DA1C147}" dt="2023-10-23T06:59:34.670" v="30" actId="20577"/>
        <pc:sldMkLst>
          <pc:docMk/>
          <pc:sldMk cId="634963886" sldId="265"/>
        </pc:sldMkLst>
        <pc:spChg chg="add mod">
          <ac:chgData name="Jennifer_Wang 王雅慶" userId="S::jennifer_wang@coolermaster.com.tw::e7bfbf6a-21a7-4341-ae60-197248879a66" providerId="AD" clId="Web-{3D5F2CA5-A401-4E9C-AF18-961E9DA1C147}" dt="2023-10-23T06:59:34.670" v="30" actId="20577"/>
          <ac:spMkLst>
            <pc:docMk/>
            <pc:sldMk cId="634963886" sldId="265"/>
            <ac:spMk id="16" creationId="{79434CED-C193-5B32-47F5-C9A9A66AFCD6}"/>
          </ac:spMkLst>
        </pc:spChg>
        <pc:picChg chg="add mod">
          <ac:chgData name="Jennifer_Wang 王雅慶" userId="S::jennifer_wang@coolermaster.com.tw::e7bfbf6a-21a7-4341-ae60-197248879a66" providerId="AD" clId="Web-{3D5F2CA5-A401-4E9C-AF18-961E9DA1C147}" dt="2023-10-23T06:58:53.356" v="4" actId="14100"/>
          <ac:picMkLst>
            <pc:docMk/>
            <pc:sldMk cId="634963886" sldId="265"/>
            <ac:picMk id="17" creationId="{CA4F1EB6-DED2-D4B7-A523-589D1FBFF334}"/>
          </ac:picMkLst>
        </pc:picChg>
        <pc:picChg chg="add mod">
          <ac:chgData name="Jennifer_Wang 王雅慶" userId="S::jennifer_wang@coolermaster.com.tw::e7bfbf6a-21a7-4341-ae60-197248879a66" providerId="AD" clId="Web-{3D5F2CA5-A401-4E9C-AF18-961E9DA1C147}" dt="2023-10-23T06:59:14.138" v="6" actId="1076"/>
          <ac:picMkLst>
            <pc:docMk/>
            <pc:sldMk cId="634963886" sldId="265"/>
            <ac:picMk id="20" creationId="{4B243803-DEBC-8ACA-E644-3289FEA73C22}"/>
          </ac:picMkLst>
        </pc:picChg>
      </pc:sldChg>
    </pc:docChg>
  </pc:docChgLst>
  <pc:docChgLst>
    <pc:chgData name="Jennifer_Wang 王雅慶" userId="S::jennifer_wang@coolermaster.com.tw::e7bfbf6a-21a7-4341-ae60-197248879a66" providerId="AD" clId="Web-{6E6833BA-9812-22A2-E3B6-08E47B91B085}"/>
    <pc:docChg chg="modSld">
      <pc:chgData name="Jennifer_Wang 王雅慶" userId="S::jennifer_wang@coolermaster.com.tw::e7bfbf6a-21a7-4341-ae60-197248879a66" providerId="AD" clId="Web-{6E6833BA-9812-22A2-E3B6-08E47B91B085}" dt="2023-10-23T04:29:49.632" v="0"/>
      <pc:docMkLst>
        <pc:docMk/>
      </pc:docMkLst>
      <pc:sldChg chg="addSp">
        <pc:chgData name="Jennifer_Wang 王雅慶" userId="S::jennifer_wang@coolermaster.com.tw::e7bfbf6a-21a7-4341-ae60-197248879a66" providerId="AD" clId="Web-{6E6833BA-9812-22A2-E3B6-08E47B91B085}" dt="2023-10-23T04:29:49.632" v="0"/>
        <pc:sldMkLst>
          <pc:docMk/>
          <pc:sldMk cId="842774925" sldId="263"/>
        </pc:sldMkLst>
        <pc:spChg chg="add">
          <ac:chgData name="Jennifer_Wang 王雅慶" userId="S::jennifer_wang@coolermaster.com.tw::e7bfbf6a-21a7-4341-ae60-197248879a66" providerId="AD" clId="Web-{6E6833BA-9812-22A2-E3B6-08E47B91B085}" dt="2023-10-23T04:29:49.632" v="0"/>
          <ac:spMkLst>
            <pc:docMk/>
            <pc:sldMk cId="842774925" sldId="263"/>
            <ac:spMk id="3" creationId="{B85A1FD7-091A-D862-4A37-11703CDD1E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C6F6-6856-4CA5-A05E-6BAB2CB12C88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34311-FCDE-499A-B65A-FA8B470FE1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54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>
              <a:ea typeface="新細明體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03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新細明體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20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-143859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47495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10">
            <a:extLst>
              <a:ext uri="{FF2B5EF4-FFF2-40B4-BE49-F238E27FC236}">
                <a16:creationId xmlns:a16="http://schemas.microsoft.com/office/drawing/2014/main" id="{8B766E6B-D372-7AD3-F160-792EEC7C6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295" y="5202685"/>
            <a:ext cx="2808312" cy="4968552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Product Feature (overall)</a:t>
            </a:r>
            <a:endParaRPr lang="zh-CN" altLang="en-US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949E6059-9CCF-5D16-DD4C-A22FD0A94E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650" y="1130300"/>
            <a:ext cx="1800225" cy="22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E6FF572-75C3-B288-2B3F-CD41E9EAD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0210" y="4270375"/>
            <a:ext cx="3816350" cy="64452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63C2C4"/>
                </a:solidFill>
                <a:latin typeface="Teko SemiBold" panose="02000000000000000000" pitchFamily="2" charset="0"/>
                <a:cs typeface="Teko SemiBold" panose="02000000000000000000" pitchFamily="2" charset="0"/>
              </a:defRPr>
            </a:lvl1pPr>
          </a:lstStyle>
          <a:p>
            <a:pPr lvl="0"/>
            <a:r>
              <a:rPr lang="en-US" altLang="zh-CN"/>
              <a:t>PRODUCT NAME</a:t>
            </a:r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963B5BB-1377-7BF4-FD81-0C7FA59BF5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7790" y="1687840"/>
            <a:ext cx="3602781" cy="24205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Product description</a:t>
            </a:r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9E731287-7D92-8A77-8E5D-9F76C817E0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4806" y="8659067"/>
            <a:ext cx="2217929" cy="20521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B98630DF-D897-96DE-5CA6-2CDD91127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2253" y="1191563"/>
            <a:ext cx="3598317" cy="434975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latin typeface="Teko SemiBold" panose="02000000000000000000" pitchFamily="2" charset="0"/>
                <a:cs typeface="Teko SemiBold" panose="02000000000000000000" pitchFamily="2" charset="0"/>
              </a:defRPr>
            </a:lvl1pPr>
          </a:lstStyle>
          <a:p>
            <a:pPr lvl="0"/>
            <a:r>
              <a:rPr lang="en-US" altLang="zh-CN"/>
              <a:t>SLOGAN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:\Shao_Lee\++\Thermal\7.OTHERS\product sheet\未命名-1-09.png">
            <a:extLst>
              <a:ext uri="{FF2B5EF4-FFF2-40B4-BE49-F238E27FC236}">
                <a16:creationId xmlns:a16="http://schemas.microsoft.com/office/drawing/2014/main" id="{5558EC9D-A5FF-D1B9-9C4B-E8B04D1F3E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7189426-6DEC-9F96-2C07-A437F17FB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1" r="-1311" b="39633"/>
          <a:stretch/>
        </p:blipFill>
        <p:spPr>
          <a:xfrm>
            <a:off x="7056784" y="410510"/>
            <a:ext cx="540271" cy="208823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8DE62E-2408-8F71-03FD-1FC71025F2F2}"/>
              </a:ext>
            </a:extLst>
          </p:cNvPr>
          <p:cNvSpPr txBox="1"/>
          <p:nvPr userDrawn="1"/>
        </p:nvSpPr>
        <p:spPr>
          <a:xfrm>
            <a:off x="2988543" y="410510"/>
            <a:ext cx="392928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rgbClr val="7030A0"/>
                </a:solidFill>
                <a:latin typeface="Teko SemiBold" panose="02000000000000000000" pitchFamily="2" charset="0"/>
                <a:cs typeface="Teko SemiBold" panose="02000000000000000000" pitchFamily="2" charset="0"/>
              </a:rPr>
              <a:t>FEATURE HIGHLIGHTS</a:t>
            </a:r>
            <a:endParaRPr lang="zh-CN" altLang="en-US" sz="4000" dirty="0">
              <a:solidFill>
                <a:srgbClr val="7030A0"/>
              </a:solidFill>
              <a:latin typeface="Teko SemiBold" panose="02000000000000000000" pitchFamily="2" charset="0"/>
              <a:cs typeface="Teko SemiBold" panose="02000000000000000000" pitchFamily="2" charset="0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D78BC5B7-0B62-F91C-72E9-95A169CD48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87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64DBAFF4-1158-0E2D-B123-F013675CF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287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A52468D6-D64A-4C79-4910-A0F8DA615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6695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93CAC602-0FA5-B19A-8E77-C251750201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6695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3" name="文本占位符 10">
            <a:extLst>
              <a:ext uri="{FF2B5EF4-FFF2-40B4-BE49-F238E27FC236}">
                <a16:creationId xmlns:a16="http://schemas.microsoft.com/office/drawing/2014/main" id="{3D7FCC9D-1D95-F2F4-4273-D99597F4E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64F7B5B1-E7BB-3219-458B-A6F1113F2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695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E70D8114-1D20-E669-9362-0266E5956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287" y="840163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9" name="文本占位符 10">
            <a:extLst>
              <a:ext uri="{FF2B5EF4-FFF2-40B4-BE49-F238E27FC236}">
                <a16:creationId xmlns:a16="http://schemas.microsoft.com/office/drawing/2014/main" id="{E8129795-D8BB-5840-EF9D-E02C9EE99F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695" y="8401637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7" name="图片占位符 13">
            <a:extLst>
              <a:ext uri="{FF2B5EF4-FFF2-40B4-BE49-F238E27FC236}">
                <a16:creationId xmlns:a16="http://schemas.microsoft.com/office/drawing/2014/main" id="{1E678F6A-ABD6-4BD1-BB06-1D998ED8E33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88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3">
            <a:extLst>
              <a:ext uri="{FF2B5EF4-FFF2-40B4-BE49-F238E27FC236}">
                <a16:creationId xmlns:a16="http://schemas.microsoft.com/office/drawing/2014/main" id="{8BB8333D-53A7-4808-B15C-413383705B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56695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1" name="图片占位符 13">
            <a:extLst>
              <a:ext uri="{FF2B5EF4-FFF2-40B4-BE49-F238E27FC236}">
                <a16:creationId xmlns:a16="http://schemas.microsoft.com/office/drawing/2014/main" id="{F16F0F29-686A-4B18-8599-55466E9DD3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56695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3" name="图片占位符 13">
            <a:extLst>
              <a:ext uri="{FF2B5EF4-FFF2-40B4-BE49-F238E27FC236}">
                <a16:creationId xmlns:a16="http://schemas.microsoft.com/office/drawing/2014/main" id="{F11C26F0-8CCA-4001-BB8D-5E83A050A86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4287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占位符 10">
            <a:extLst>
              <a:ext uri="{FF2B5EF4-FFF2-40B4-BE49-F238E27FC236}">
                <a16:creationId xmlns:a16="http://schemas.microsoft.com/office/drawing/2014/main" id="{28238BAE-7C6A-4E94-973A-E21578E87A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87" y="5802714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5" name="文本占位符 10">
            <a:extLst>
              <a:ext uri="{FF2B5EF4-FFF2-40B4-BE49-F238E27FC236}">
                <a16:creationId xmlns:a16="http://schemas.microsoft.com/office/drawing/2014/main" id="{7014CD9C-5C5D-430C-B9E0-22577D6B45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56695" y="5807575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7" name="图片占位符 13">
            <a:extLst>
              <a:ext uri="{FF2B5EF4-FFF2-40B4-BE49-F238E27FC236}">
                <a16:creationId xmlns:a16="http://schemas.microsoft.com/office/drawing/2014/main" id="{2FDCBBB4-2147-4680-8A0A-9816580C9B7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4287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8" name="图片占位符 13">
            <a:extLst>
              <a:ext uri="{FF2B5EF4-FFF2-40B4-BE49-F238E27FC236}">
                <a16:creationId xmlns:a16="http://schemas.microsoft.com/office/drawing/2014/main" id="{BDD88A91-D7BF-42AB-98BD-AAF3E2CD15D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6695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占位符 10">
            <a:extLst>
              <a:ext uri="{FF2B5EF4-FFF2-40B4-BE49-F238E27FC236}">
                <a16:creationId xmlns:a16="http://schemas.microsoft.com/office/drawing/2014/main" id="{BDFDB749-DE79-4D7E-8038-4614F5B7E1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287" y="8755042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40" name="文本占位符 10">
            <a:extLst>
              <a:ext uri="{FF2B5EF4-FFF2-40B4-BE49-F238E27FC236}">
                <a16:creationId xmlns:a16="http://schemas.microsoft.com/office/drawing/2014/main" id="{A0196AB7-D90B-459D-8A69-7BA65CB8D1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6695" y="875990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F55B5E-CDE0-49A1-81FF-9ECADAD25D85}"/>
              </a:ext>
            </a:extLst>
          </p:cNvPr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anose="02000000000000000000" pitchFamily="2" charset="0"/>
                <a:cs typeface="Teko" panose="02000000000000000000" pitchFamily="2" charset="0"/>
              </a:rPr>
              <a:t>SPECIFICATIONS</a:t>
            </a:r>
            <a:endParaRPr lang="zh-TW" altLang="en-US" sz="1600" b="1" dirty="0">
              <a:latin typeface="Teko" panose="02000000000000000000" pitchFamily="2" charset="0"/>
              <a:cs typeface="Tek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7F87E9-8FB5-4973-B9B4-05DD09F507B7}"/>
              </a:ext>
            </a:extLst>
          </p:cNvPr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anose="02000000000000000000" pitchFamily="2" charset="0"/>
                <a:cs typeface="Teko" panose="02000000000000000000" pitchFamily="2" charset="0"/>
              </a:rPr>
              <a:t>PACKING</a:t>
            </a:r>
            <a:r>
              <a:rPr lang="zh-TW" altLang="en-US" sz="1600" b="1" dirty="0">
                <a:latin typeface="Teko" panose="02000000000000000000" pitchFamily="2" charset="0"/>
                <a:cs typeface="Teko" panose="02000000000000000000" pitchFamily="2" charset="0"/>
              </a:rPr>
              <a:t> </a:t>
            </a:r>
            <a:r>
              <a:rPr lang="en-US" altLang="zh-TW" sz="1600" b="1" dirty="0">
                <a:latin typeface="Teko" panose="02000000000000000000" pitchFamily="2" charset="0"/>
                <a:cs typeface="Teko" panose="02000000000000000000" pitchFamily="2" charset="0"/>
              </a:rPr>
              <a:t>INFORMATION</a:t>
            </a:r>
            <a:endParaRPr lang="zh-TW" altLang="en-US" sz="1600" b="1" dirty="0">
              <a:latin typeface="Teko" panose="02000000000000000000" pitchFamily="2" charset="0"/>
              <a:cs typeface="Tek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1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7ADC094-F080-42E8-841E-00F94D26A0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9569" tIns="49785" rIns="99569" bIns="49785" rtlCol="0" anchor="t">
            <a:normAutofit/>
          </a:bodyPr>
          <a:lstStyle/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Exceptional efficiency: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This 80 Plus Gold and </a:t>
            </a:r>
            <a:r>
              <a:rPr lang="en-US" altLang="zh-TW" dirty="0" err="1">
                <a:latin typeface="Noto Sans"/>
                <a:ea typeface="Noto Sans"/>
                <a:cs typeface="Noto Sans"/>
              </a:rPr>
              <a:t>Cybenetics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Platinum certified unit can 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achieve Titanium level efficiency at light loads in a 115V test.</a:t>
            </a:r>
          </a:p>
          <a:p>
            <a:endParaRPr lang="zh-TW" altLang="zh-TW" dirty="0"/>
          </a:p>
          <a:p>
            <a:r>
              <a:rPr lang="en-US" altLang="zh-TW" b="1" dirty="0">
                <a:ea typeface="Noto Sans" panose="020B0502040504020204" pitchFamily="34" charset="0"/>
              </a:rPr>
              <a:t>Optimized thermal performance:</a:t>
            </a:r>
            <a:r>
              <a:rPr lang="en-US" altLang="zh-TW" dirty="0">
                <a:ea typeface="Noto Sans" panose="020B0502040504020204" pitchFamily="34" charset="0"/>
              </a:rPr>
              <a:t> An anodic-coated heat sink keeps average component temperatures 5℃ lower than a traditional heat sink for enhanced durability and a prolonged life span.</a:t>
            </a:r>
          </a:p>
          <a:p>
            <a:endParaRPr lang="zh-TW" altLang="zh-TW" dirty="0"/>
          </a:p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ATX 3.0 support &amp; a durable 12VHPWR cable: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Includes ATX 3.0 support and a 90-degree 12+4pin (12VHPWR) PCIe 5.0 cable featuring lower temperatures, enhanced durability, and improved safety.</a:t>
            </a:r>
          </a:p>
          <a:p>
            <a:endParaRPr lang="zh-TW" altLang="zh-TW" dirty="0"/>
          </a:p>
          <a:p>
            <a:r>
              <a:rPr lang="en-US" altLang="zh-TW" b="1" dirty="0">
                <a:ea typeface="Noto Sans" panose="020B0502040504020204" pitchFamily="34" charset="0"/>
              </a:rPr>
              <a:t>Silent fan performance with a zero-RPM mode: </a:t>
            </a:r>
            <a:r>
              <a:rPr lang="en-US" altLang="zh-TW" dirty="0">
                <a:ea typeface="Noto Sans" panose="020B0502040504020204" pitchFamily="34" charset="0"/>
              </a:rPr>
              <a:t>This unit includes a smart thermal control mode that defaults to zero spin.</a:t>
            </a:r>
            <a:endParaRPr lang="en-US" altLang="zh-CN" dirty="0">
              <a:ea typeface="Noto Sans" panose="020B0502040504020204" pitchFamily="34" charset="0"/>
            </a:endParaRPr>
          </a:p>
          <a:p>
            <a:endParaRPr lang="zh-TW" altLang="en-US" dirty="0"/>
          </a:p>
          <a:p>
            <a:r>
              <a:rPr lang="en-US" altLang="zh-TW" b="1" dirty="0">
                <a:latin typeface="Noto Sans"/>
                <a:ea typeface="新細明體"/>
                <a:cs typeface="Noto Sans"/>
              </a:rPr>
              <a:t>High-quality</a:t>
            </a:r>
            <a:r>
              <a:rPr lang="zh-TW" altLang="en-US" b="1" dirty="0">
                <a:latin typeface="Noto Sans"/>
                <a:ea typeface="新細明體"/>
                <a:cs typeface="Noto Sans"/>
              </a:rPr>
              <a:t> </a:t>
            </a:r>
            <a:r>
              <a:rPr lang="zh-TW" b="1" dirty="0">
                <a:latin typeface="Noto Sans"/>
                <a:ea typeface="新細明體"/>
                <a:cs typeface="Noto Sans"/>
              </a:rPr>
              <a:t>Japanese capacitors: 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H</a:t>
            </a:r>
            <a:r>
              <a:rPr lang="zh-TW" dirty="0">
                <a:latin typeface="Noto Sans"/>
                <a:ea typeface="新細明體"/>
                <a:cs typeface="Noto Sans"/>
              </a:rPr>
              <a:t>igh-quality Japanese capacitors feature reduced ripple noise and enhanced reliability. </a:t>
            </a:r>
            <a:endParaRPr lang="zh-TW" dirty="0">
              <a:latin typeface="Noto Sans"/>
              <a:cs typeface="Noto Sans"/>
            </a:endParaRP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458993FD-A67C-4F52-A258-26DB9358C9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2" y="1136720"/>
            <a:ext cx="2879086" cy="2801341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64372D-AD08-49E1-94C3-2667A007C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TW" dirty="0"/>
              <a:t>GX</a:t>
            </a:r>
            <a:r>
              <a:rPr lang="zh-TW" altLang="en-US" dirty="0"/>
              <a:t> </a:t>
            </a:r>
            <a:r>
              <a:rPr lang="en-US" altLang="zh-TW" dirty="0"/>
              <a:t>III</a:t>
            </a:r>
            <a:r>
              <a:rPr lang="zh-TW" altLang="en-US" dirty="0"/>
              <a:t> </a:t>
            </a:r>
            <a:r>
              <a:rPr lang="en-US" altLang="zh-TW" dirty="0"/>
              <a:t>Gold 750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C709546-1A43-46FA-93B1-366891501D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9569" tIns="49785" rIns="99569" bIns="49785" rtlCol="0" anchor="t">
            <a:normAutofit/>
          </a:bodyPr>
          <a:lstStyle/>
          <a:p>
            <a:r>
              <a:rPr lang="en-US" altLang="zh-TW" dirty="0">
                <a:latin typeface="Noto Sans"/>
                <a:ea typeface="新細明體"/>
                <a:cs typeface="Noto Sans"/>
              </a:rPr>
              <a:t>Introducing the GX III Gold, featuring an all-new material and structural design with hexagonal details for improved airflow and a cleaner overall </a:t>
            </a:r>
            <a:r>
              <a:rPr lang="en-US" altLang="zh-TW" dirty="0" smtClean="0">
                <a:latin typeface="Noto Sans"/>
                <a:ea typeface="新細明體"/>
                <a:cs typeface="Noto Sans"/>
              </a:rPr>
              <a:t>look. 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This 80 Plus Gold and </a:t>
            </a:r>
            <a:r>
              <a:rPr lang="en-US" altLang="zh-TW" dirty="0" err="1">
                <a:latin typeface="Noto Sans"/>
                <a:ea typeface="Noto Sans"/>
                <a:cs typeface="Noto Sans"/>
              </a:rPr>
              <a:t>Cybenetics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Platinum certified unit </a:t>
            </a:r>
            <a:r>
              <a:rPr lang="zh-TW" altLang="zh-TW" dirty="0" smtClean="0">
                <a:latin typeface="Noto Sans"/>
                <a:ea typeface="新細明體"/>
                <a:cs typeface="Noto Sans"/>
              </a:rPr>
              <a:t>can </a:t>
            </a:r>
            <a:r>
              <a:rPr lang="zh-TW" altLang="zh-TW" dirty="0">
                <a:latin typeface="Noto Sans"/>
                <a:ea typeface="新細明體"/>
                <a:cs typeface="Noto Sans"/>
              </a:rPr>
              <a:t>achieve Titanium level efficiency at 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light </a:t>
            </a:r>
            <a:r>
              <a:rPr lang="zh-TW" altLang="zh-TW" dirty="0">
                <a:latin typeface="Noto Sans"/>
                <a:ea typeface="新細明體"/>
                <a:cs typeface="Noto Sans"/>
              </a:rPr>
              <a:t>loads in a 115V test.</a:t>
            </a:r>
            <a:endParaRPr lang="en-US" altLang="zh-TW" dirty="0">
              <a:latin typeface="Noto Sans"/>
              <a:ea typeface="新細明體"/>
              <a:cs typeface="Noto Sans"/>
            </a:endParaRPr>
          </a:p>
          <a:p>
            <a:r>
              <a:rPr lang="zh-TW" altLang="zh-TW" dirty="0">
                <a:latin typeface="Noto Sans"/>
                <a:ea typeface="新細明體"/>
                <a:cs typeface="Noto Sans"/>
              </a:rPr>
              <a:t>The GX III Gold also features ATX 3.0 support, a durable 12VHPWR cable, a half-bridge APFC, LLC, and DC-DC design, anodic-coated heat sinks</a:t>
            </a:r>
            <a:r>
              <a:rPr lang="zh-TW" altLang="zh-TW" dirty="0">
                <a:solidFill>
                  <a:srgbClr val="000000"/>
                </a:solidFill>
                <a:latin typeface="Noto Sans"/>
                <a:ea typeface="新細明體"/>
                <a:cs typeface="Noto Sans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Noto Sans"/>
                <a:ea typeface="新細明體"/>
                <a:cs typeface="Noto Sans"/>
              </a:rPr>
              <a:t>that</a:t>
            </a:r>
            <a:r>
              <a:rPr lang="zh-TW" altLang="zh-TW" dirty="0">
                <a:solidFill>
                  <a:srgbClr val="000000"/>
                </a:solidFill>
                <a:latin typeface="Noto Sans"/>
                <a:ea typeface="新細明體"/>
                <a:cs typeface="Noto Sans"/>
              </a:rPr>
              <a:t> r</a:t>
            </a:r>
            <a:r>
              <a:rPr lang="zh-TW" altLang="zh-TW" dirty="0">
                <a:latin typeface="Noto Sans"/>
                <a:ea typeface="新細明體"/>
                <a:cs typeface="Noto Sans"/>
              </a:rPr>
              <a:t>educe average component temperature by </a:t>
            </a:r>
            <a:r>
              <a:rPr lang="zh-TW" dirty="0">
                <a:latin typeface="Noto Sans"/>
                <a:ea typeface="新細明體"/>
                <a:cs typeface="Noto Sans"/>
              </a:rPr>
              <a:t>5 °C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,</a:t>
            </a:r>
            <a:r>
              <a:rPr lang="zh-TW" altLang="en-US" dirty="0">
                <a:latin typeface="Noto Sans"/>
                <a:ea typeface="新細明體"/>
                <a:cs typeface="Noto Sans"/>
              </a:rPr>
              <a:t> 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and</a:t>
            </a:r>
            <a:r>
              <a:rPr lang="zh-TW" altLang="en-US" dirty="0">
                <a:latin typeface="Noto Sans"/>
                <a:ea typeface="新細明體"/>
                <a:cs typeface="Noto Sans"/>
              </a:rPr>
              <a:t> 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a</a:t>
            </a:r>
            <a:r>
              <a:rPr lang="zh-TW" altLang="zh-TW" dirty="0">
                <a:latin typeface="Noto Sans"/>
                <a:ea typeface="新細明體"/>
                <a:cs typeface="Noto Sans"/>
              </a:rPr>
              <a:t>n STCM zero-RPM fan. The GX III Gold achieves excellent performance, efficiency, noise reduction, and heat dissipation.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ABF456A-AD63-40D0-8364-61038B148A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6660" y="793652"/>
            <a:ext cx="3598317" cy="434975"/>
          </a:xfrm>
        </p:spPr>
        <p:txBody>
          <a:bodyPr/>
          <a:lstStyle/>
          <a:p>
            <a:r>
              <a:rPr lang="en-US" altLang="zh-TW"/>
              <a:t>STRENGTH</a:t>
            </a:r>
            <a:r>
              <a:rPr lang="zh-TW" altLang="en-US"/>
              <a:t> </a:t>
            </a:r>
            <a:r>
              <a:rPr lang="en-US" altLang="zh-TW"/>
              <a:t>IN ELEGANCE</a:t>
            </a:r>
            <a:endParaRPr lang="zh-TW" altLang="en-US"/>
          </a:p>
        </p:txBody>
      </p:sp>
      <p:sp>
        <p:nvSpPr>
          <p:cNvPr id="11" name="文字版面配置區 1">
            <a:extLst>
              <a:ext uri="{FF2B5EF4-FFF2-40B4-BE49-F238E27FC236}">
                <a16:creationId xmlns:a16="http://schemas.microsoft.com/office/drawing/2014/main" id="{DE1B7B5F-AA03-468C-9E93-2936199B1307}"/>
              </a:ext>
            </a:extLst>
          </p:cNvPr>
          <p:cNvSpPr txBox="1">
            <a:spLocks/>
          </p:cNvSpPr>
          <p:nvPr/>
        </p:nvSpPr>
        <p:spPr>
          <a:xfrm>
            <a:off x="3966528" y="5197817"/>
            <a:ext cx="3199411" cy="4968552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marL="0" indent="0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Noto Sans" panose="020B0502040504020204" pitchFamily="34" charset="0"/>
                <a:ea typeface="+mn-ea"/>
                <a:cs typeface="Noto Sans" panose="020B0502040504020204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Noto Sans"/>
                <a:ea typeface="Noto Sans"/>
                <a:cs typeface="Calibri"/>
              </a:rPr>
              <a:t>Fully modular cabling: </a:t>
            </a:r>
            <a:r>
              <a:rPr lang="en-US" dirty="0">
                <a:latin typeface="Noto Sans"/>
                <a:ea typeface="Noto Sans"/>
                <a:cs typeface="Calibri"/>
              </a:rPr>
              <a:t>Efficiently reduces clutter, increases airflow, and improves overall efficiency and thermal performance.</a:t>
            </a:r>
            <a:endParaRPr lang="zh-TW" dirty="0">
              <a:latin typeface="Noto Sans"/>
            </a:endParaRPr>
          </a:p>
          <a:p>
            <a:endParaRPr lang="en-US" altLang="zh-TW" dirty="0">
              <a:ea typeface="新細明體"/>
            </a:endParaRPr>
          </a:p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Innovative, streamlined design: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 An innovative screwless aesthetic provides a cleaner appearance, and the hexagonal fan cover improves air intake efficiency.</a:t>
            </a:r>
          </a:p>
          <a:p>
            <a:endParaRPr lang="zh-TW" altLang="zh-TW" dirty="0"/>
          </a:p>
          <a:p>
            <a:r>
              <a:rPr lang="en-US" altLang="zh-TW" b="1" dirty="0">
                <a:latin typeface="Noto Sans"/>
                <a:ea typeface="Noto Sans"/>
                <a:cs typeface="Noto Sans"/>
              </a:rPr>
              <a:t>10-year warranty:</a:t>
            </a:r>
            <a:r>
              <a:rPr lang="en-US" altLang="zh-TW" dirty="0">
                <a:latin typeface="Noto Sans"/>
                <a:ea typeface="Noto Sans"/>
                <a:cs typeface="Noto Sans"/>
              </a:rPr>
              <a:t> This unit comes with a standard limited manufacturing warranty of 10 years from the date of purchase. </a:t>
            </a:r>
            <a:endParaRPr lang="zh-TW" altLang="zh-TW" dirty="0">
              <a:latin typeface="Noto Sans"/>
              <a:cs typeface="Noto Sans"/>
            </a:endParaRPr>
          </a:p>
          <a:p>
            <a:endParaRPr lang="en-US" altLang="zh-CN" dirty="0">
              <a:ea typeface="Noto Sans" panose="020B0502040504020204" pitchFamily="34" charset="0"/>
            </a:endParaRPr>
          </a:p>
          <a:p>
            <a:endParaRPr lang="zh-TW" altLang="en-US" dirty="0"/>
          </a:p>
        </p:txBody>
      </p:sp>
      <p:pic>
        <p:nvPicPr>
          <p:cNvPr id="16" name="圖片 17">
            <a:extLst>
              <a:ext uri="{FF2B5EF4-FFF2-40B4-BE49-F238E27FC236}">
                <a16:creationId xmlns:a16="http://schemas.microsoft.com/office/drawing/2014/main" id="{3707A7F3-D5F4-203B-258D-25B224B49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92" y="8023159"/>
            <a:ext cx="3617387" cy="18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F1EFB7F-C0CE-48D8-90D3-6DD1711B8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>
                <a:latin typeface="Noto Sans"/>
                <a:ea typeface="新細明體"/>
                <a:cs typeface="Noto Sans"/>
              </a:rPr>
              <a:t>Exceptional efficiency</a:t>
            </a:r>
            <a:endParaRPr lang="zh-TW" altLang="en-US" b="1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BC2FFE-5E97-4397-A52D-414DC2BF3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287" y="2879733"/>
            <a:ext cx="2304256" cy="738664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>
                <a:latin typeface="Noto Sans"/>
                <a:ea typeface="新細明體"/>
                <a:cs typeface="Noto Sans"/>
              </a:rPr>
              <a:t>Can achieve 80 Plus Titanium level efficiency during general use.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FD5E71-28C2-48B4-9BAC-FCE83CB62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>
                <a:latin typeface="Noto Sans"/>
                <a:ea typeface="新細明體"/>
                <a:cs typeface="Noto Sans"/>
              </a:rPr>
              <a:t>Optimized thermal performance</a:t>
            </a:r>
            <a:endParaRPr lang="zh-TW" altLang="en-US" b="1">
              <a:latin typeface="Noto Sans"/>
              <a:ea typeface="新細明體"/>
              <a:cs typeface="Noto Sans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7A7FFBC-8611-4E9B-ADC4-35F2AD549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6695" y="2879733"/>
            <a:ext cx="2304256" cy="842115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>
                <a:latin typeface="Noto Sans"/>
                <a:ea typeface="Noto Sans"/>
                <a:cs typeface="Noto Sans"/>
              </a:rPr>
              <a:t>An anodic-coated heat sink keeps average components temperatures 5℃ lower.</a:t>
            </a:r>
            <a:endParaRPr 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F1B521F-B124-4671-AE86-A45206489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/>
              <a:t>Dual efficiency certification</a:t>
            </a:r>
            <a:endParaRPr lang="zh-TW" altLang="en-US" b="1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64E728C-5802-45F8-8063-2C5BBB14E4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>
                <a:latin typeface="Noto Sans"/>
                <a:ea typeface="新細明體"/>
                <a:cs typeface="Noto Sans"/>
              </a:rPr>
              <a:t>Streamlined, screwless aesthetic</a:t>
            </a:r>
            <a:endParaRPr lang="zh-TW" altLang="en-US" b="1">
              <a:latin typeface="Noto Sans"/>
              <a:ea typeface="新細明體"/>
              <a:cs typeface="Noto Sans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51C6A545-E99E-4CD3-866F-532D61D0D6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 dirty="0"/>
              <a:t>Silent and smart performance</a:t>
            </a:r>
            <a:r>
              <a:rPr lang="en-US" altLang="zh-TW" dirty="0"/>
              <a:t>​</a:t>
            </a:r>
            <a:endParaRPr lang="zh-TW" b="1" dirty="0">
              <a:ea typeface="新細明體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7E707DF-5268-4757-B136-7035B1C6DC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9569" tIns="49785" rIns="99569" bIns="49785" rtlCol="0" anchor="t">
            <a:normAutofit fontScale="92500" lnSpcReduction="10000"/>
          </a:bodyPr>
          <a:lstStyle/>
          <a:p>
            <a:r>
              <a:rPr lang="en-US" altLang="zh-TW" b="1">
                <a:latin typeface="Noto Sans"/>
                <a:ea typeface="新細明體"/>
                <a:cs typeface="Noto Sans"/>
              </a:rPr>
              <a:t>A</a:t>
            </a:r>
            <a:r>
              <a:rPr lang="zh-TW" altLang="en-US" b="1">
                <a:latin typeface="Noto Sans"/>
                <a:ea typeface="新細明體"/>
                <a:cs typeface="Noto Sans"/>
              </a:rPr>
              <a:t> d</a:t>
            </a:r>
            <a:r>
              <a:rPr lang="en-US" altLang="zh-TW" b="1" err="1">
                <a:latin typeface="Noto Sans"/>
                <a:ea typeface="新細明體"/>
                <a:cs typeface="Noto Sans"/>
              </a:rPr>
              <a:t>urable</a:t>
            </a:r>
            <a:r>
              <a:rPr lang="en-US" altLang="zh-TW" b="1">
                <a:latin typeface="Noto Sans"/>
                <a:ea typeface="新細明體"/>
                <a:cs typeface="Noto Sans"/>
              </a:rPr>
              <a:t> 12VHPWR cable</a:t>
            </a:r>
            <a:endParaRPr lang="zh-TW" altLang="en-US" b="1">
              <a:latin typeface="Noto Sans"/>
              <a:ea typeface="新細明體"/>
              <a:cs typeface="Noto Sans"/>
            </a:endParaRP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4473B3F0-DD90-4020-B0DC-4A07A3D445F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4287" y="5802714"/>
            <a:ext cx="2304256" cy="815782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 dirty="0">
                <a:latin typeface="Noto Sans"/>
                <a:ea typeface="新細明體"/>
                <a:cs typeface="Noto Sans"/>
              </a:rPr>
              <a:t>80 Plus Gold and </a:t>
            </a:r>
            <a:r>
              <a:rPr lang="en-US" altLang="zh-TW" dirty="0" err="1">
                <a:latin typeface="Noto Sans"/>
                <a:ea typeface="新細明體"/>
                <a:cs typeface="Noto Sans"/>
              </a:rPr>
              <a:t>Cybenetics</a:t>
            </a:r>
            <a:r>
              <a:rPr lang="en-US" altLang="zh-TW" dirty="0">
                <a:latin typeface="Noto Sans"/>
                <a:ea typeface="新細明體"/>
                <a:cs typeface="Noto Sans"/>
              </a:rPr>
              <a:t> Platinum certified.</a:t>
            </a:r>
            <a:endParaRPr lang="en-US" altLang="zh-TW" dirty="0">
              <a:latin typeface="Noto Sans"/>
              <a:ea typeface="新細明體"/>
              <a:cs typeface="Noto Sans"/>
            </a:endParaRP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2ED5D9F5-3F10-432B-8E47-6DF2A76ED9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56695" y="5807575"/>
            <a:ext cx="2304256" cy="689717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>
                <a:latin typeface="Noto Sans"/>
                <a:ea typeface="新細明體"/>
                <a:cs typeface="Noto Sans"/>
              </a:rPr>
              <a:t>Innovative screwless aesthetic and sleek design.</a:t>
            </a:r>
            <a:endParaRPr lang="en-US" altLang="zh-TW">
              <a:ea typeface="新細明體"/>
            </a:endParaRP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07594255-9D9D-44BF-ABD9-767890896E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4287" y="8755042"/>
            <a:ext cx="2304256" cy="1056154"/>
          </a:xfrm>
        </p:spPr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 dirty="0"/>
              <a:t>Zero-RPM default mode below 40% loads.​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E1C4EE69-E36A-434C-9F36-6FC16A0DDF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vert="horz" lIns="99569" tIns="49785" rIns="99569" bIns="49785" rtlCol="0" anchor="t">
            <a:noAutofit/>
          </a:bodyPr>
          <a:lstStyle/>
          <a:p>
            <a:r>
              <a:rPr lang="en-US" altLang="zh-TW">
                <a:latin typeface="Noto Sans"/>
                <a:ea typeface="新細明體"/>
                <a:cs typeface="Noto Sans"/>
              </a:rPr>
              <a:t>An advanced thermal structure and flexible cable provide improved safety.</a:t>
            </a:r>
          </a:p>
        </p:txBody>
      </p:sp>
      <p:pic>
        <p:nvPicPr>
          <p:cNvPr id="43" name="圖片 43" descr="一張含有 設計, 藝術 的圖片&#10;&#10;自動產生的描述">
            <a:extLst>
              <a:ext uri="{FF2B5EF4-FFF2-40B4-BE49-F238E27FC236}">
                <a16:creationId xmlns:a16="http://schemas.microsoft.com/office/drawing/2014/main" id="{43A455FF-36CA-71B1-67C5-FDFBB9A69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43" y="945232"/>
            <a:ext cx="2300892" cy="1431279"/>
          </a:xfrm>
          <a:prstGeom prst="rect">
            <a:avLst/>
          </a:prstGeom>
        </p:spPr>
      </p:pic>
      <p:pic>
        <p:nvPicPr>
          <p:cNvPr id="46" name="圖片 46">
            <a:extLst>
              <a:ext uri="{FF2B5EF4-FFF2-40B4-BE49-F238E27FC236}">
                <a16:creationId xmlns:a16="http://schemas.microsoft.com/office/drawing/2014/main" id="{5C58FE41-8BA9-F3FE-6746-A73FECC7C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0" y="6782221"/>
            <a:ext cx="2332231" cy="1518276"/>
          </a:xfrm>
          <a:prstGeom prst="rect">
            <a:avLst/>
          </a:prstGeom>
        </p:spPr>
      </p:pic>
      <p:pic>
        <p:nvPicPr>
          <p:cNvPr id="47" name="圖片 47" descr="一張含有 工具, 黑與白 的圖片&#10;&#10;自動產生的描述">
            <a:extLst>
              <a:ext uri="{FF2B5EF4-FFF2-40B4-BE49-F238E27FC236}">
                <a16:creationId xmlns:a16="http://schemas.microsoft.com/office/drawing/2014/main" id="{D4E2B2C2-88A8-CF23-B5DC-B1D839D99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035" y="6526220"/>
            <a:ext cx="2373387" cy="1769457"/>
          </a:xfrm>
          <a:prstGeom prst="rect">
            <a:avLst/>
          </a:prstGeom>
        </p:spPr>
      </p:pic>
      <p:pic>
        <p:nvPicPr>
          <p:cNvPr id="10" name="圖片 10">
            <a:extLst>
              <a:ext uri="{FF2B5EF4-FFF2-40B4-BE49-F238E27FC236}">
                <a16:creationId xmlns:a16="http://schemas.microsoft.com/office/drawing/2014/main" id="{F053A615-335A-6A3F-F4B2-F470E2F93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49" y="3798584"/>
            <a:ext cx="1782936" cy="1761964"/>
          </a:xfrm>
          <a:prstGeom prst="rect">
            <a:avLst/>
          </a:prstGeom>
        </p:spPr>
      </p:pic>
      <p:pic>
        <p:nvPicPr>
          <p:cNvPr id="11" name="圖片 11" descr="一張含有 文字, 螢幕擷取畫面, 多媒體軟體, 設計 的圖片&#10;&#10;自動產生的描述">
            <a:extLst>
              <a:ext uri="{FF2B5EF4-FFF2-40B4-BE49-F238E27FC236}">
                <a16:creationId xmlns:a16="http://schemas.microsoft.com/office/drawing/2014/main" id="{6D68B2BE-38B1-30C3-AE2B-304C81A1E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96" y="1105406"/>
            <a:ext cx="2017937" cy="1362771"/>
          </a:xfrm>
          <a:prstGeom prst="rect">
            <a:avLst/>
          </a:prstGeom>
        </p:spPr>
      </p:pic>
      <p:pic>
        <p:nvPicPr>
          <p:cNvPr id="21" name="圖片 45" descr="一張含有 文字, 標誌, 符號, 字型 的圖片&#10;&#10;自動產生的描述">
            <a:extLst>
              <a:ext uri="{FF2B5EF4-FFF2-40B4-BE49-F238E27FC236}">
                <a16:creationId xmlns:a16="http://schemas.microsoft.com/office/drawing/2014/main" id="{7709084E-A857-799C-A565-D7F36BAFA1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476"/>
          <a:stretch/>
        </p:blipFill>
        <p:spPr>
          <a:xfrm>
            <a:off x="1801368" y="3718887"/>
            <a:ext cx="1289730" cy="146752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0" y="3808449"/>
            <a:ext cx="841346" cy="12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48583" y="34024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0CD2E76-2495-9CDC-45AD-49AB87053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32535"/>
              </p:ext>
            </p:extLst>
          </p:nvPr>
        </p:nvGraphicFramePr>
        <p:xfrm>
          <a:off x="378063" y="712747"/>
          <a:ext cx="6418524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11">
                  <a:extLst>
                    <a:ext uri="{9D8B030D-6E8A-4147-A177-3AD203B41FA5}">
                      <a16:colId xmlns:a16="http://schemas.microsoft.com/office/drawing/2014/main" val="682241093"/>
                    </a:ext>
                  </a:extLst>
                </a:gridCol>
                <a:gridCol w="2472407">
                  <a:extLst>
                    <a:ext uri="{9D8B030D-6E8A-4147-A177-3AD203B41FA5}">
                      <a16:colId xmlns:a16="http://schemas.microsoft.com/office/drawing/2014/main" val="758102485"/>
                    </a:ext>
                  </a:extLst>
                </a:gridCol>
                <a:gridCol w="2978806">
                  <a:extLst>
                    <a:ext uri="{9D8B030D-6E8A-4147-A177-3AD203B41FA5}">
                      <a16:colId xmlns:a16="http://schemas.microsoft.com/office/drawing/2014/main" val="3299561661"/>
                    </a:ext>
                  </a:extLst>
                </a:gridCol>
              </a:tblGrid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Product Name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GX</a:t>
                      </a:r>
                      <a:r>
                        <a:rPr lang="zh-TW" altLang="en-US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en-US" sz="9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III Gold </a:t>
                      </a:r>
                      <a:r>
                        <a:rPr lang="en-US" sz="9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750</a:t>
                      </a:r>
                      <a:endParaRPr lang="en-US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208317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nl-NL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Item Code</a:t>
                      </a:r>
                      <a:r>
                        <a:rPr lang="nl-NL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MPX-7503-AFAG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28497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ATX Version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ATX 12V Ver. 3.0​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397100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PFC​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Active PFC​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90075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Input Voltage​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100 - 240V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01618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Input Current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10 - 5A​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34310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Input Frequency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50 - 60Hz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977093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Dimensions (L x W x H)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160 x 150 x 86mm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8532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Fan Size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135 mm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2049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Fan Bearing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HDB​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23728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Fan Speed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1900rpm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958986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Efficiency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≥ 90% @ Typical Load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015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80 PLUS Rating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80 PLUS Gold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1894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ErP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2014 Lot 3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Yes​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20121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Operating Temperature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0 ~ 50℃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316663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Power Good Signal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100 - 150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ms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555394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Hold Up Time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≥ 16ms 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80484"/>
                  </a:ext>
                </a:extLst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MTBF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&gt;100,000 hours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11801"/>
                  </a:ext>
                </a:extLst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Protections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OPP / OVP / OTP / OCP/ SCP / UVP / Surge &amp; Inrush Protection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69212"/>
                  </a:ext>
                </a:extLst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Regulatory</a:t>
                      </a:r>
                      <a:r>
                        <a:rPr lang="en-US" altLang="zh-TW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cTUVus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, TUV, CE, FCC, BSMI, CCC, EAC, RCM, UKCA, RoHS2.0 / BIS, KC (based on region's request.)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28503"/>
                  </a:ext>
                </a:extLst>
              </a:tr>
              <a:tr h="226040">
                <a:tc rowSpan="7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Connectors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ATX 24 Pin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(610mm)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718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EPS 4+4 Pin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(600mm)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33241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EPS 8 Pin</a:t>
                      </a:r>
                      <a:r>
                        <a:rPr lang="en-US" altLang="zh-TW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(600mm)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7319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SATA</a:t>
                      </a:r>
                      <a:r>
                        <a:rPr lang="en-US" altLang="zh-TW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x8 = 2x (500+120+120+120mm)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871283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Peripheral 4 Pin</a:t>
                      </a:r>
                      <a:r>
                        <a:rPr lang="en-US" altLang="zh-TW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x4 = 1x (500+120+120+120mm)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3948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PCI-e 6+2 Pin</a:t>
                      </a:r>
                      <a:r>
                        <a:rPr lang="en-US" altLang="zh-TW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x3 = 3x (550mm)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37644"/>
                  </a:ext>
                </a:extLst>
              </a:tr>
              <a:tr h="226040">
                <a:tc vMerge="1">
                  <a:txBody>
                    <a:bodyPr/>
                    <a:lstStyle/>
                    <a:p>
                      <a:pPr fontAlgn="auto"/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Noto San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12VHPWR</a:t>
                      </a:r>
                      <a:r>
                        <a:rPr lang="en-US" altLang="zh-TW" sz="90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x1 = 1x (650mm)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44392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EC10C5E-C0C2-8D06-7C55-65DC459894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7996" y="7415186"/>
          <a:ext cx="6427379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464">
                  <a:extLst>
                    <a:ext uri="{9D8B030D-6E8A-4147-A177-3AD203B41FA5}">
                      <a16:colId xmlns:a16="http://schemas.microsoft.com/office/drawing/2014/main" val="2590738125"/>
                    </a:ext>
                  </a:extLst>
                </a:gridCol>
                <a:gridCol w="733093">
                  <a:extLst>
                    <a:ext uri="{9D8B030D-6E8A-4147-A177-3AD203B41FA5}">
                      <a16:colId xmlns:a16="http://schemas.microsoft.com/office/drawing/2014/main" val="557271577"/>
                    </a:ext>
                  </a:extLst>
                </a:gridCol>
                <a:gridCol w="988827">
                  <a:extLst>
                    <a:ext uri="{9D8B030D-6E8A-4147-A177-3AD203B41FA5}">
                      <a16:colId xmlns:a16="http://schemas.microsoft.com/office/drawing/2014/main" val="2004708749"/>
                    </a:ext>
                  </a:extLst>
                </a:gridCol>
                <a:gridCol w="988827">
                  <a:extLst>
                    <a:ext uri="{9D8B030D-6E8A-4147-A177-3AD203B41FA5}">
                      <a16:colId xmlns:a16="http://schemas.microsoft.com/office/drawing/2014/main" val="690391972"/>
                    </a:ext>
                  </a:extLst>
                </a:gridCol>
                <a:gridCol w="903584">
                  <a:extLst>
                    <a:ext uri="{9D8B030D-6E8A-4147-A177-3AD203B41FA5}">
                      <a16:colId xmlns:a16="http://schemas.microsoft.com/office/drawing/2014/main" val="1027930637"/>
                    </a:ext>
                  </a:extLst>
                </a:gridCol>
                <a:gridCol w="903584">
                  <a:extLst>
                    <a:ext uri="{9D8B030D-6E8A-4147-A177-3AD203B41FA5}">
                      <a16:colId xmlns:a16="http://schemas.microsoft.com/office/drawing/2014/main" val="2013155874"/>
                    </a:ext>
                  </a:extLst>
                </a:gridCol>
              </a:tblGrid>
              <a:tr h="206372"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AC INPUT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100-240V~ 10 - 5A 50 - 60Hz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01634"/>
                  </a:ext>
                </a:extLst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DC OUTPUT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+3.3V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+5V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+12V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-12V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+5Vstb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34975"/>
                  </a:ext>
                </a:extLst>
              </a:tr>
              <a:tr h="2063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20A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20A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62.5A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0.3A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3A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908193"/>
                  </a:ext>
                </a:extLst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TOTAL POWER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120W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750W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3.6W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af-ZA" sz="900" b="0">
                          <a:effectLst/>
                          <a:latin typeface="Noto Sans"/>
                        </a:rPr>
                        <a:t>15W </a:t>
                      </a:r>
                      <a:endParaRPr lang="af-ZA" sz="900" b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84644"/>
                  </a:ext>
                </a:extLst>
              </a:tr>
              <a:tr h="2063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af-ZA" sz="900" b="0" dirty="0">
                          <a:effectLst/>
                          <a:latin typeface="Noto Sans"/>
                        </a:rPr>
                        <a:t>750W </a:t>
                      </a:r>
                      <a:endParaRPr lang="af-ZA" sz="900" b="0" dirty="0">
                        <a:solidFill>
                          <a:srgbClr val="F5F5F5"/>
                        </a:solidFill>
                        <a:effectLst/>
                        <a:latin typeface="Noto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456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89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8EA4E25-F153-4487-B14D-C02EE03820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2608" y="3390599"/>
          <a:ext cx="644370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83">
                  <a:extLst>
                    <a:ext uri="{9D8B030D-6E8A-4147-A177-3AD203B41FA5}">
                      <a16:colId xmlns:a16="http://schemas.microsoft.com/office/drawing/2014/main" val="3057832054"/>
                    </a:ext>
                  </a:extLst>
                </a:gridCol>
                <a:gridCol w="3866225">
                  <a:extLst>
                    <a:ext uri="{9D8B030D-6E8A-4147-A177-3AD203B41FA5}">
                      <a16:colId xmlns:a16="http://schemas.microsoft.com/office/drawing/2014/main" val="4245035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Net Weight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2.582 kg / 5.692</a:t>
                      </a:r>
                      <a:r>
                        <a:rPr lang="af-ZA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lb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21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af-ZA" sz="900" b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Gross </a:t>
                      </a:r>
                      <a:r>
                        <a:rPr lang="af-ZA" sz="900" b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Weight</a:t>
                      </a:r>
                      <a:r>
                        <a:rPr lang="af-ZA" sz="900" b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2.972 kg / 6.552</a:t>
                      </a:r>
                      <a:r>
                        <a:rPr lang="af-ZA" altLang="zh-TW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</a:t>
                      </a:r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lb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6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Package Dimensions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320 x 195 x 125mm (12.59 x 7.68 x 4.92")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65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Carton Dimensions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520 x 335 x 231mm (20.47 x 13.18 x 9.09")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7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Unit / Carton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4 </a:t>
                      </a:r>
                      <a:r>
                        <a:rPr lang="af-ZA" sz="900" b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pcs</a:t>
                      </a:r>
                      <a:r>
                        <a:rPr lang="af-ZA" sz="900" b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16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t"/>
                      <a:r>
                        <a:rPr lang="af-ZA" sz="900" b="0" err="1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Carton</a:t>
                      </a:r>
                      <a:r>
                        <a:rPr lang="af-ZA" sz="900" b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 / Pallet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af-ZA" sz="900" b="0" dirty="0">
                          <a:solidFill>
                            <a:schemeClr val="tx1"/>
                          </a:solidFill>
                          <a:effectLst/>
                          <a:latin typeface="Noto Sans"/>
                        </a:rPr>
                        <a:t>24 pcs 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787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1066E2D-B846-4C2A-AA40-CF50DFF1DE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2608" y="792179"/>
          <a:ext cx="64437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902">
                  <a:extLst>
                    <a:ext uri="{9D8B030D-6E8A-4147-A177-3AD203B41FA5}">
                      <a16:colId xmlns:a16="http://schemas.microsoft.com/office/drawing/2014/main" val="3057832054"/>
                    </a:ext>
                  </a:extLst>
                </a:gridCol>
                <a:gridCol w="2147902">
                  <a:extLst>
                    <a:ext uri="{9D8B030D-6E8A-4147-A177-3AD203B41FA5}">
                      <a16:colId xmlns:a16="http://schemas.microsoft.com/office/drawing/2014/main" val="1094468695"/>
                    </a:ext>
                  </a:extLst>
                </a:gridCol>
                <a:gridCol w="2147902">
                  <a:extLst>
                    <a:ext uri="{9D8B030D-6E8A-4147-A177-3AD203B41FA5}">
                      <a16:colId xmlns:a16="http://schemas.microsoft.com/office/drawing/2014/main" val="4245035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Cable Type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EAN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UPC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21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MPX-7503-AFAG-BUS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4719512136041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884102108365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316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MPX-7503-AFAG-BUK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4719512136058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884102108372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265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MPX-7503-AFAG-BEU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4719512136065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884102108389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7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MPX-7503-AFAG-BST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4719512136072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884102108396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16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MPX-7503-AFAG-BAU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4719512136089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884102108402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552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MPX-7503-AFAG-BBR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4719512136096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884102108419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68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MPX-7503-AFAG-BKR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4719512136102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884102108426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834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MPX-7503-AFAG-BTW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4719512136119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884102108433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53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MPX-7503-AFAG-BJP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4719512136126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884102108440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98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MPX-7503-AFAG-BIN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4719512136133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884102108457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483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MPX-7503-AFAG-BWO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4719512136140</a:t>
                      </a:r>
                      <a:endParaRPr lang="zh-TW" altLang="en-US" sz="900" b="0" kern="120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569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Noto Sans"/>
                          <a:ea typeface="+mn-ea"/>
                          <a:cs typeface="+mn-cs"/>
                        </a:rPr>
                        <a:t>884102108464</a:t>
                      </a:r>
                      <a:endParaRPr lang="zh-TW" altLang="en-US" sz="900" b="0" kern="1200" dirty="0">
                        <a:solidFill>
                          <a:schemeClr val="tx1"/>
                        </a:solidFill>
                        <a:effectLst/>
                        <a:latin typeface="Noto San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69119"/>
                  </a:ext>
                </a:extLst>
              </a:tr>
            </a:tbl>
          </a:graphicData>
        </a:graphic>
      </p:graphicFrame>
      <p:sp>
        <p:nvSpPr>
          <p:cNvPr id="3" name="文字方塊 1">
            <a:extLst>
              <a:ext uri="{FF2B5EF4-FFF2-40B4-BE49-F238E27FC236}">
                <a16:creationId xmlns:a16="http://schemas.microsoft.com/office/drawing/2014/main" id="{9E3A2D98-F3EC-0FC3-D66D-0F5FBEA2382F}"/>
              </a:ext>
            </a:extLst>
          </p:cNvPr>
          <p:cNvSpPr txBox="1"/>
          <p:nvPr/>
        </p:nvSpPr>
        <p:spPr>
          <a:xfrm>
            <a:off x="402608" y="8968532"/>
            <a:ext cx="6713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and descriptions are solely for example purposes.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Specifications, features, and prices are subject to change without notice.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Specifications, appearances, and features may vary by model and region. Please refer to official specification pages for full details.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Unless otherwise stated, all performance claims are based on theoretical performance. Actual figures may vary in real-world situations.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Any configuration other than original product configuration is not performance guaranteed. </a:t>
            </a:r>
          </a:p>
        </p:txBody>
      </p:sp>
    </p:spTree>
    <p:extLst>
      <p:ext uri="{BB962C8B-B14F-4D97-AF65-F5344CB8AC3E}">
        <p14:creationId xmlns:p14="http://schemas.microsoft.com/office/powerpoint/2010/main" val="189633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1C4961C30104C4389077F3BFF3CA5E7" ma:contentTypeVersion="13" ma:contentTypeDescription="建立新的文件。" ma:contentTypeScope="" ma:versionID="5493ca038a3ae547dd8a1209dcb1fd40">
  <xsd:schema xmlns:xsd="http://www.w3.org/2001/XMLSchema" xmlns:xs="http://www.w3.org/2001/XMLSchema" xmlns:p="http://schemas.microsoft.com/office/2006/metadata/properties" xmlns:ns2="5ce46ce2-3ac8-4654-9381-7f1e1a1fca49" xmlns:ns3="4f062bac-a642-43d9-90bc-83aa1fbf6a4c" targetNamespace="http://schemas.microsoft.com/office/2006/metadata/properties" ma:root="true" ma:fieldsID="b532edfe2782f581583d2daf97e381cd" ns2:_="" ns3:_="">
    <xsd:import namespace="5ce46ce2-3ac8-4654-9381-7f1e1a1fca49"/>
    <xsd:import namespace="4f062bac-a642-43d9-90bc-83aa1fbf6a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46ce2-3ac8-4654-9381-7f1e1a1fc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2bac-a642-43d9-90bc-83aa1fbf6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影像標籤" ma:readOnly="false" ma:fieldId="{5cf76f15-5ced-4ddc-b409-7134ff3c332f}" ma:taxonomyMulti="true" ma:sspId="8100efa1-68e3-48a8-b305-d43d0f9db1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062bac-a642-43d9-90bc-83aa1fbf6a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53666E-CA74-4028-9FAF-4590C1122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e46ce2-3ac8-4654-9381-7f1e1a1fca49"/>
    <ds:schemaRef ds:uri="4f062bac-a642-43d9-90bc-83aa1fbf6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C25D74-F346-4F13-A84F-5DA03AF68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807FE-0E8C-48C1-A80E-9EE029E5CF7F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f062bac-a642-43d9-90bc-83aa1fbf6a4c"/>
    <ds:schemaRef ds:uri="http://schemas.microsoft.com/office/2006/documentManagement/types"/>
    <ds:schemaRef ds:uri="5ce46ce2-3ac8-4654-9381-7f1e1a1fca4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918</Words>
  <Application>Microsoft Office PowerPoint</Application>
  <PresentationFormat>自訂</PresentationFormat>
  <Paragraphs>159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Noto Sans</vt:lpstr>
      <vt:lpstr>宋体</vt:lpstr>
      <vt:lpstr>新細明體</vt:lpstr>
      <vt:lpstr>Arial</vt:lpstr>
      <vt:lpstr>Calibri</vt:lpstr>
      <vt:lpstr>Teko</vt:lpstr>
      <vt:lpstr>Teko SemiBold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Jennifer_Wang 王雅慶</cp:lastModifiedBy>
  <cp:revision>27</cp:revision>
  <dcterms:created xsi:type="dcterms:W3CDTF">2021-08-05T04:16:37Z</dcterms:created>
  <dcterms:modified xsi:type="dcterms:W3CDTF">2023-12-25T16:25:40Z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0x01010031C4961C30104C4389077F3BFF3CA5E7</vt:lpwstr>
  </property>
  <property fmtid="{D5CDD505-2E9C-101B-9397-08002B2CF9AE}" pid="3" name="MediaServiceImageTags">
    <vt:lpwstr/>
  </property>
</Properties>
</file>